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Montserrat SemiBold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11">
          <p15:clr>
            <a:srgbClr val="747775"/>
          </p15:clr>
        </p15:guide>
        <p15:guide id="2" pos="3345">
          <p15:clr>
            <a:srgbClr val="747775"/>
          </p15:clr>
        </p15:guide>
        <p15:guide id="3" pos="3852">
          <p15:clr>
            <a:srgbClr val="747775"/>
          </p15:clr>
        </p15:guide>
        <p15:guide id="4" pos="2085">
          <p15:clr>
            <a:srgbClr val="747775"/>
          </p15:clr>
        </p15:guide>
        <p15:guide id="5" orient="horz" pos="153">
          <p15:clr>
            <a:srgbClr val="747775"/>
          </p15:clr>
        </p15:guide>
        <p15:guide id="6" pos="259">
          <p15:clr>
            <a:srgbClr val="747775"/>
          </p15:clr>
        </p15:guide>
        <p15:guide id="7" pos="5536">
          <p15:clr>
            <a:srgbClr val="747775"/>
          </p15:clr>
        </p15:guide>
        <p15:guide id="8" orient="horz" pos="3032">
          <p15:clr>
            <a:srgbClr val="747775"/>
          </p15:clr>
        </p15:guide>
        <p15:guide id="9" pos="35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11" orient="horz"/>
        <p:guide pos="3345"/>
        <p:guide pos="3852"/>
        <p:guide pos="2085"/>
        <p:guide pos="153" orient="horz"/>
        <p:guide pos="259"/>
        <p:guide pos="5536"/>
        <p:guide pos="3032" orient="horz"/>
        <p:guide pos="35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SemiBold-bold.fntdata"/><Relationship Id="rId47" Type="http://schemas.openxmlformats.org/officeDocument/2006/relationships/font" Target="fonts/MontserratSemiBold-regular.fntdata"/><Relationship Id="rId49" Type="http://schemas.openxmlformats.org/officeDocument/2006/relationships/font" Target="fonts/Montserrat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regular.fntdata"/><Relationship Id="rId50" Type="http://schemas.openxmlformats.org/officeDocument/2006/relationships/font" Target="fonts/MontserratSemiBold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7f44b8f4a_0_1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7f44b8f4a_0_1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eb4f38c24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eb4f38c24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b4f38c24f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eb4f38c24f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eb4f38c24f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eb4f38c24f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eb9bd9fc5e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eb9bd9fc5e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eb4f38c24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eb4f38c24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eb9bd9fc5e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eb9bd9fc5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eb9bd9fc5e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eb9bd9fc5e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eb9bd9fc5e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eb9bd9fc5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eb9bd9fc5e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eb9bd9fc5e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eb9bd9fc5e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eb9bd9fc5e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2ecd0b7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2ecd0b7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eb9bd9fc5e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eb9bd9fc5e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b9bd9fc5e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eb9bd9fc5e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eb4f38c24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eb4f38c24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eb4f38c24f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eb4f38c24f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eb9bd9fc5e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eb9bd9fc5e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eb9bd9fc5e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eb9bd9fc5e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eb9bd9fc5e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eb9bd9fc5e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eb9bd9fc5e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eb9bd9fc5e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eb9bd9fc5e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eb9bd9fc5e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eb9bd9fc5e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eb9bd9fc5e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2ecd0b7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e2ecd0b7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eb4f38c24f_0_1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eb4f38c24f_0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eb4f38c24f_0_1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eb4f38c24f_0_1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eb4f38c24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2eb4f38c24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eb4f38c24f_0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eb4f38c24f_0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eb4f38c24f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eb4f38c24f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eb4f38c24f_0_1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2eb4f38c24f_0_1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eb4f38c24f_0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eb4f38c24f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eb4f38c24f_0_1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2eb4f38c24f_0_1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eb4f38c24f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eb4f38c24f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eb4f38c24f_0_1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2eb4f38c24f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b4f38c2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b4f38c2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e2ecd0b7c4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2e2ecd0b7c4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b4f38c24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b4f38c2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b4f38c24f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b4f38c24f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b4f38c24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b4f38c24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eb4f38c24f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eb4f38c24f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b4f38c24f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eb4f38c24f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Текст и фотография справа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5400000">
            <a:off x="4564170" y="559501"/>
            <a:ext cx="5143500" cy="40245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3750" lIns="33750" spcFirstLastPara="1" rIns="33750" wrap="square" tIns="33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7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>
            <p:ph idx="2" type="pic"/>
          </p:nvPr>
        </p:nvSpPr>
        <p:spPr>
          <a:xfrm>
            <a:off x="5667101" y="316162"/>
            <a:ext cx="3489600" cy="48273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595660" y="277668"/>
            <a:ext cx="4117500" cy="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95660" y="1285875"/>
            <a:ext cx="41175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4325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●"/>
              <a:defRPr sz="1350"/>
            </a:lvl1pPr>
            <a:lvl2pPr indent="-295275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○"/>
              <a:defRPr sz="1050"/>
            </a:lvl2pPr>
            <a:lvl3pPr indent="-295275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■"/>
              <a:defRPr sz="1050"/>
            </a:lvl3pPr>
            <a:lvl4pPr indent="-295275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−"/>
              <a:defRPr sz="1050"/>
            </a:lvl4pPr>
            <a:lvl5pPr indent="-295275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○"/>
              <a:defRPr sz="1050"/>
            </a:lvl5pPr>
            <a:lvl6pPr indent="-342900" lvl="5" marL="27432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62114" y="4803930"/>
            <a:ext cx="21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вок">
  <p:cSld name="TITLE_4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ctrTitle"/>
          </p:nvPr>
        </p:nvSpPr>
        <p:spPr>
          <a:xfrm>
            <a:off x="411082" y="243506"/>
            <a:ext cx="85206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лонки">
  <p:cSld name="TITLE_4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5595283" y="-550411"/>
            <a:ext cx="4039140" cy="3625965"/>
          </a:xfrm>
          <a:custGeom>
            <a:rect b="b" l="l" r="r" t="t"/>
            <a:pathLst>
              <a:path extrusionOk="0" h="880623" w="980969">
                <a:moveTo>
                  <a:pt x="947387" y="880624"/>
                </a:moveTo>
                <a:lnTo>
                  <a:pt x="867930" y="869054"/>
                </a:lnTo>
                <a:lnTo>
                  <a:pt x="885524" y="747980"/>
                </a:lnTo>
                <a:lnTo>
                  <a:pt x="465740" y="819644"/>
                </a:lnTo>
                <a:lnTo>
                  <a:pt x="667236" y="457384"/>
                </a:lnTo>
                <a:lnTo>
                  <a:pt x="302646" y="457384"/>
                </a:lnTo>
                <a:lnTo>
                  <a:pt x="496430" y="130555"/>
                </a:lnTo>
                <a:lnTo>
                  <a:pt x="21371" y="261913"/>
                </a:lnTo>
                <a:lnTo>
                  <a:pt x="0" y="184464"/>
                </a:lnTo>
                <a:lnTo>
                  <a:pt x="667236" y="0"/>
                </a:lnTo>
                <a:lnTo>
                  <a:pt x="443646" y="377043"/>
                </a:lnTo>
                <a:lnTo>
                  <a:pt x="803897" y="377043"/>
                </a:lnTo>
                <a:lnTo>
                  <a:pt x="617424" y="712308"/>
                </a:lnTo>
                <a:lnTo>
                  <a:pt x="980970" y="650204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3345671" y="1681742"/>
            <a:ext cx="2452800" cy="2283600"/>
          </a:xfrm>
          <a:prstGeom prst="roundRect">
            <a:avLst>
              <a:gd fmla="val 7142" name="adj"/>
            </a:avLst>
          </a:pr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/>
          <p:nvPr/>
        </p:nvSpPr>
        <p:spPr>
          <a:xfrm>
            <a:off x="6187921" y="1681742"/>
            <a:ext cx="2452800" cy="2283600"/>
          </a:xfrm>
          <a:prstGeom prst="roundRect">
            <a:avLst>
              <a:gd fmla="val 7142" name="adj"/>
            </a:avLst>
          </a:pr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7"/>
          <p:cNvSpPr/>
          <p:nvPr/>
        </p:nvSpPr>
        <p:spPr>
          <a:xfrm rot="399126">
            <a:off x="503503" y="1681851"/>
            <a:ext cx="2452511" cy="2283348"/>
          </a:xfrm>
          <a:prstGeom prst="roundRect">
            <a:avLst>
              <a:gd fmla="val 71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7"/>
          <p:cNvSpPr/>
          <p:nvPr/>
        </p:nvSpPr>
        <p:spPr>
          <a:xfrm>
            <a:off x="503421" y="1681742"/>
            <a:ext cx="2452800" cy="2283600"/>
          </a:xfrm>
          <a:prstGeom prst="roundRect">
            <a:avLst>
              <a:gd fmla="val 7142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638625" y="1918725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0" name="Google Shape;70;p17"/>
          <p:cNvSpPr txBox="1"/>
          <p:nvPr>
            <p:ph idx="2" type="subTitle"/>
          </p:nvPr>
        </p:nvSpPr>
        <p:spPr>
          <a:xfrm>
            <a:off x="3491125" y="1918725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1" name="Google Shape;71;p17"/>
          <p:cNvSpPr txBox="1"/>
          <p:nvPr>
            <p:ph idx="3" type="subTitle"/>
          </p:nvPr>
        </p:nvSpPr>
        <p:spPr>
          <a:xfrm>
            <a:off x="6323125" y="1918725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2" name="Google Shape;72;p17"/>
          <p:cNvSpPr txBox="1"/>
          <p:nvPr>
            <p:ph idx="4" type="subTitle"/>
          </p:nvPr>
        </p:nvSpPr>
        <p:spPr>
          <a:xfrm>
            <a:off x="638625" y="2628088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3" name="Google Shape;73;p17"/>
          <p:cNvSpPr txBox="1"/>
          <p:nvPr>
            <p:ph idx="5" type="subTitle"/>
          </p:nvPr>
        </p:nvSpPr>
        <p:spPr>
          <a:xfrm>
            <a:off x="3491125" y="2628088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4" name="Google Shape;74;p17"/>
          <p:cNvSpPr txBox="1"/>
          <p:nvPr>
            <p:ph idx="6" type="subTitle"/>
          </p:nvPr>
        </p:nvSpPr>
        <p:spPr>
          <a:xfrm>
            <a:off x="6343625" y="2628088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5" name="Google Shape;75;p17"/>
          <p:cNvSpPr txBox="1"/>
          <p:nvPr>
            <p:ph type="ctrTitle"/>
          </p:nvPr>
        </p:nvSpPr>
        <p:spPr>
          <a:xfrm>
            <a:off x="411082" y="243506"/>
            <a:ext cx="85206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76" name="Google Shape;76;p17"/>
          <p:cNvSpPr/>
          <p:nvPr/>
        </p:nvSpPr>
        <p:spPr>
          <a:xfrm>
            <a:off x="2502600" y="3611750"/>
            <a:ext cx="270477" cy="190864"/>
          </a:xfrm>
          <a:custGeom>
            <a:rect b="b" l="l" r="r" t="t"/>
            <a:pathLst>
              <a:path extrusionOk="0" h="199336" w="282483">
                <a:moveTo>
                  <a:pt x="204056" y="1"/>
                </a:moveTo>
                <a:lnTo>
                  <a:pt x="170288" y="7263"/>
                </a:lnTo>
                <a:lnTo>
                  <a:pt x="171015" y="14161"/>
                </a:lnTo>
                <a:lnTo>
                  <a:pt x="174282" y="27232"/>
                </a:lnTo>
                <a:lnTo>
                  <a:pt x="179002" y="39577"/>
                </a:lnTo>
                <a:lnTo>
                  <a:pt x="185538" y="51196"/>
                </a:lnTo>
                <a:lnTo>
                  <a:pt x="189532" y="57006"/>
                </a:lnTo>
                <a:lnTo>
                  <a:pt x="193526" y="62089"/>
                </a:lnTo>
                <a:lnTo>
                  <a:pt x="202603" y="71166"/>
                </a:lnTo>
                <a:lnTo>
                  <a:pt x="212407" y="78428"/>
                </a:lnTo>
                <a:lnTo>
                  <a:pt x="222573" y="83511"/>
                </a:lnTo>
                <a:lnTo>
                  <a:pt x="228019" y="85326"/>
                </a:lnTo>
                <a:lnTo>
                  <a:pt x="0" y="85326"/>
                </a:lnTo>
                <a:lnTo>
                  <a:pt x="0" y="113647"/>
                </a:lnTo>
                <a:lnTo>
                  <a:pt x="228019" y="113647"/>
                </a:lnTo>
                <a:lnTo>
                  <a:pt x="222573" y="115463"/>
                </a:lnTo>
                <a:lnTo>
                  <a:pt x="212407" y="120546"/>
                </a:lnTo>
                <a:lnTo>
                  <a:pt x="202603" y="127808"/>
                </a:lnTo>
                <a:lnTo>
                  <a:pt x="193526" y="136885"/>
                </a:lnTo>
                <a:lnTo>
                  <a:pt x="189532" y="142331"/>
                </a:lnTo>
                <a:lnTo>
                  <a:pt x="185538" y="147777"/>
                </a:lnTo>
                <a:lnTo>
                  <a:pt x="179002" y="159759"/>
                </a:lnTo>
                <a:lnTo>
                  <a:pt x="174282" y="172104"/>
                </a:lnTo>
                <a:lnTo>
                  <a:pt x="171015" y="184812"/>
                </a:lnTo>
                <a:lnTo>
                  <a:pt x="170288" y="191711"/>
                </a:lnTo>
                <a:lnTo>
                  <a:pt x="204056" y="199336"/>
                </a:lnTo>
                <a:lnTo>
                  <a:pt x="204782" y="189895"/>
                </a:lnTo>
                <a:lnTo>
                  <a:pt x="208050" y="172467"/>
                </a:lnTo>
                <a:lnTo>
                  <a:pt x="214222" y="157581"/>
                </a:lnTo>
                <a:lnTo>
                  <a:pt x="222210" y="144510"/>
                </a:lnTo>
                <a:lnTo>
                  <a:pt x="232376" y="133617"/>
                </a:lnTo>
                <a:lnTo>
                  <a:pt x="244358" y="124903"/>
                </a:lnTo>
                <a:lnTo>
                  <a:pt x="258519" y="118367"/>
                </a:lnTo>
                <a:lnTo>
                  <a:pt x="274131" y="114373"/>
                </a:lnTo>
                <a:lnTo>
                  <a:pt x="282482" y="113647"/>
                </a:lnTo>
                <a:lnTo>
                  <a:pt x="282482" y="85326"/>
                </a:lnTo>
                <a:lnTo>
                  <a:pt x="274131" y="84237"/>
                </a:lnTo>
                <a:lnTo>
                  <a:pt x="258519" y="80243"/>
                </a:lnTo>
                <a:lnTo>
                  <a:pt x="244358" y="74071"/>
                </a:lnTo>
                <a:lnTo>
                  <a:pt x="232376" y="65720"/>
                </a:lnTo>
                <a:lnTo>
                  <a:pt x="222210" y="54827"/>
                </a:lnTo>
                <a:lnTo>
                  <a:pt x="214222" y="41756"/>
                </a:lnTo>
                <a:lnTo>
                  <a:pt x="208050" y="26506"/>
                </a:lnTo>
                <a:lnTo>
                  <a:pt x="204782" y="9441"/>
                </a:lnTo>
                <a:lnTo>
                  <a:pt x="20405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с фоном">
  <p:cSld name="TITLE_4_1_2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 rot="363634">
            <a:off x="452411" y="1426357"/>
            <a:ext cx="7921977" cy="4448346"/>
          </a:xfrm>
          <a:prstGeom prst="roundRect">
            <a:avLst>
              <a:gd fmla="val 8095" name="adj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/>
          <p:nvPr/>
        </p:nvSpPr>
        <p:spPr>
          <a:xfrm rot="148067">
            <a:off x="287873" y="1035390"/>
            <a:ext cx="7921947" cy="4448320"/>
          </a:xfrm>
          <a:prstGeom prst="roundRect">
            <a:avLst>
              <a:gd fmla="val 8095" name="adj"/>
            </a:avLst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/>
          <p:nvPr/>
        </p:nvSpPr>
        <p:spPr>
          <a:xfrm rot="-71796">
            <a:off x="-139902" y="963337"/>
            <a:ext cx="8188486" cy="4592510"/>
          </a:xfrm>
          <a:prstGeom prst="round1Rect">
            <a:avLst>
              <a:gd fmla="val 118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411075" y="1371600"/>
            <a:ext cx="6114300" cy="40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8"/>
          <p:cNvSpPr txBox="1"/>
          <p:nvPr>
            <p:ph type="ctrTitle"/>
          </p:nvPr>
        </p:nvSpPr>
        <p:spPr>
          <a:xfrm>
            <a:off x="411082" y="243506"/>
            <a:ext cx="85206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83" name="Google Shape;83;p18"/>
          <p:cNvSpPr/>
          <p:nvPr/>
        </p:nvSpPr>
        <p:spPr>
          <a:xfrm>
            <a:off x="6908728" y="1149959"/>
            <a:ext cx="745569" cy="575325"/>
          </a:xfrm>
          <a:custGeom>
            <a:rect b="b" l="l" r="r" t="t"/>
            <a:pathLst>
              <a:path extrusionOk="0" h="575325" w="745569">
                <a:moveTo>
                  <a:pt x="678083" y="575326"/>
                </a:moveTo>
                <a:lnTo>
                  <a:pt x="505589" y="575326"/>
                </a:lnTo>
                <a:lnTo>
                  <a:pt x="586413" y="420427"/>
                </a:lnTo>
                <a:lnTo>
                  <a:pt x="0" y="523666"/>
                </a:lnTo>
                <a:lnTo>
                  <a:pt x="515391" y="89018"/>
                </a:lnTo>
                <a:lnTo>
                  <a:pt x="141401" y="102998"/>
                </a:lnTo>
                <a:lnTo>
                  <a:pt x="138348" y="22656"/>
                </a:lnTo>
                <a:lnTo>
                  <a:pt x="745570" y="0"/>
                </a:lnTo>
                <a:lnTo>
                  <a:pt x="279749" y="392790"/>
                </a:lnTo>
                <a:lnTo>
                  <a:pt x="733116" y="313011"/>
                </a:lnTo>
                <a:lnTo>
                  <a:pt x="638153" y="494984"/>
                </a:lnTo>
                <a:lnTo>
                  <a:pt x="678083" y="4949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слева">
  <p:cSld name="TITLE_4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 rot="-5400000">
            <a:off x="3969650" y="1650"/>
            <a:ext cx="5300100" cy="51402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4375025" y="687750"/>
            <a:ext cx="4142400" cy="40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/>
          <p:nvPr/>
        </p:nvSpPr>
        <p:spPr>
          <a:xfrm rot="5400000">
            <a:off x="-484873" y="182640"/>
            <a:ext cx="864447" cy="1004301"/>
          </a:xfrm>
          <a:custGeom>
            <a:rect b="b" l="l" r="r" t="t"/>
            <a:pathLst>
              <a:path extrusionOk="0" h="2171461" w="1839248">
                <a:moveTo>
                  <a:pt x="1198759" y="705886"/>
                </a:moveTo>
                <a:cubicBezTo>
                  <a:pt x="1282492" y="499527"/>
                  <a:pt x="1650039" y="63257"/>
                  <a:pt x="1720462" y="310821"/>
                </a:cubicBezTo>
                <a:cubicBezTo>
                  <a:pt x="1790885" y="558386"/>
                  <a:pt x="1319025" y="1039591"/>
                  <a:pt x="1319025" y="1039591"/>
                </a:cubicBezTo>
                <a:cubicBezTo>
                  <a:pt x="1319025" y="1039591"/>
                  <a:pt x="1566495" y="739351"/>
                  <a:pt x="1755910" y="864951"/>
                </a:cubicBezTo>
                <a:cubicBezTo>
                  <a:pt x="1948061" y="992155"/>
                  <a:pt x="1810237" y="1654043"/>
                  <a:pt x="1318506" y="1407752"/>
                </a:cubicBezTo>
                <a:cubicBezTo>
                  <a:pt x="1559557" y="1482045"/>
                  <a:pt x="1759685" y="2133690"/>
                  <a:pt x="1343097" y="2170270"/>
                </a:cubicBezTo>
                <a:cubicBezTo>
                  <a:pt x="926508" y="2206850"/>
                  <a:pt x="989709" y="1388919"/>
                  <a:pt x="989709" y="1388919"/>
                </a:cubicBezTo>
                <a:cubicBezTo>
                  <a:pt x="989709" y="1388919"/>
                  <a:pt x="791469" y="2108485"/>
                  <a:pt x="583363" y="2055244"/>
                </a:cubicBezTo>
                <a:cubicBezTo>
                  <a:pt x="375258" y="2002002"/>
                  <a:pt x="682484" y="1470387"/>
                  <a:pt x="682484" y="1470387"/>
                </a:cubicBezTo>
                <a:cubicBezTo>
                  <a:pt x="682484" y="1470387"/>
                  <a:pt x="328482" y="2127885"/>
                  <a:pt x="167671" y="2003371"/>
                </a:cubicBezTo>
                <a:cubicBezTo>
                  <a:pt x="6861" y="1878857"/>
                  <a:pt x="217279" y="1387031"/>
                  <a:pt x="695841" y="1016463"/>
                </a:cubicBezTo>
                <a:cubicBezTo>
                  <a:pt x="301814" y="1289941"/>
                  <a:pt x="-14144" y="1251567"/>
                  <a:pt x="488" y="820299"/>
                </a:cubicBezTo>
                <a:cubicBezTo>
                  <a:pt x="17150" y="331636"/>
                  <a:pt x="528045" y="276554"/>
                  <a:pt x="813322" y="715326"/>
                </a:cubicBezTo>
                <a:cubicBezTo>
                  <a:pt x="422599" y="157562"/>
                  <a:pt x="664689" y="-54413"/>
                  <a:pt x="838433" y="11667"/>
                </a:cubicBezTo>
                <a:cubicBezTo>
                  <a:pt x="1012177" y="77747"/>
                  <a:pt x="1046114" y="412632"/>
                  <a:pt x="1046114" y="412632"/>
                </a:cubicBezTo>
                <a:cubicBezTo>
                  <a:pt x="1046114" y="412632"/>
                  <a:pt x="1116206" y="62973"/>
                  <a:pt x="1299862" y="112722"/>
                </a:cubicBezTo>
                <a:cubicBezTo>
                  <a:pt x="1483517" y="162471"/>
                  <a:pt x="1198759" y="705886"/>
                  <a:pt x="1198759" y="705886"/>
                </a:cubicBezTo>
                <a:close/>
              </a:path>
            </a:pathLst>
          </a:custGeom>
          <a:solidFill>
            <a:srgbClr val="FF3E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2759300" y="4411378"/>
            <a:ext cx="1107649" cy="1156100"/>
          </a:xfrm>
          <a:custGeom>
            <a:rect b="b" l="l" r="r" t="t"/>
            <a:pathLst>
              <a:path extrusionOk="0" h="1048617" w="1004670">
                <a:moveTo>
                  <a:pt x="800925" y="955502"/>
                </a:moveTo>
                <a:lnTo>
                  <a:pt x="577736" y="775457"/>
                </a:lnTo>
                <a:lnTo>
                  <a:pt x="490405" y="1048618"/>
                </a:lnTo>
                <a:lnTo>
                  <a:pt x="415687" y="771761"/>
                </a:lnTo>
                <a:lnTo>
                  <a:pt x="184545" y="941442"/>
                </a:lnTo>
                <a:lnTo>
                  <a:pt x="286739" y="673584"/>
                </a:lnTo>
                <a:lnTo>
                  <a:pt x="0" y="674949"/>
                </a:lnTo>
                <a:lnTo>
                  <a:pt x="240221" y="518364"/>
                </a:lnTo>
                <a:lnTo>
                  <a:pt x="7391" y="350932"/>
                </a:lnTo>
                <a:lnTo>
                  <a:pt x="293809" y="365393"/>
                </a:lnTo>
                <a:lnTo>
                  <a:pt x="203826" y="93116"/>
                </a:lnTo>
                <a:lnTo>
                  <a:pt x="427015" y="273161"/>
                </a:lnTo>
                <a:lnTo>
                  <a:pt x="514346" y="0"/>
                </a:lnTo>
                <a:lnTo>
                  <a:pt x="589064" y="276857"/>
                </a:lnTo>
                <a:lnTo>
                  <a:pt x="820207" y="107176"/>
                </a:lnTo>
                <a:lnTo>
                  <a:pt x="717932" y="375034"/>
                </a:lnTo>
                <a:lnTo>
                  <a:pt x="1004671" y="373669"/>
                </a:lnTo>
                <a:lnTo>
                  <a:pt x="764530" y="530254"/>
                </a:lnTo>
                <a:lnTo>
                  <a:pt x="997360" y="697686"/>
                </a:lnTo>
                <a:lnTo>
                  <a:pt x="710942" y="6832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 txBox="1"/>
          <p:nvPr>
            <p:ph type="ctrTitle"/>
          </p:nvPr>
        </p:nvSpPr>
        <p:spPr>
          <a:xfrm>
            <a:off x="431626" y="1686625"/>
            <a:ext cx="29268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90" name="Google Shape;90;p19"/>
          <p:cNvSpPr txBox="1"/>
          <p:nvPr>
            <p:ph idx="2" type="subTitle"/>
          </p:nvPr>
        </p:nvSpPr>
        <p:spPr>
          <a:xfrm>
            <a:off x="411075" y="2945413"/>
            <a:ext cx="20718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329097" y="1985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Халва ">
  <p:cSld name="TITLE_5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bg>
      <p:bgPr>
        <a:solidFill>
          <a:srgbClr val="F3F3F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idx="1" type="subTitle"/>
          </p:nvPr>
        </p:nvSpPr>
        <p:spPr>
          <a:xfrm>
            <a:off x="396575" y="618925"/>
            <a:ext cx="82881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type="title"/>
          </p:nvPr>
        </p:nvSpPr>
        <p:spPr>
          <a:xfrm>
            <a:off x="396575" y="3948100"/>
            <a:ext cx="8388600" cy="697800"/>
          </a:xfrm>
          <a:prstGeom prst="rect">
            <a:avLst/>
          </a:prstGeom>
        </p:spPr>
        <p:txBody>
          <a:bodyPr anchorCtr="0" anchor="b" bIns="0" lIns="0" spcFirstLastPara="1" rIns="0" wrap="square" tIns="36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2" type="title"/>
          </p:nvPr>
        </p:nvSpPr>
        <p:spPr>
          <a:xfrm>
            <a:off x="396575" y="973950"/>
            <a:ext cx="8388600" cy="697800"/>
          </a:xfrm>
          <a:prstGeom prst="rect">
            <a:avLst/>
          </a:prstGeom>
        </p:spPr>
        <p:txBody>
          <a:bodyPr anchorCtr="0" anchor="t" bIns="0" lIns="0" spcFirstLastPara="1" rIns="0" wrap="square" tIns="36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b="1"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Фон">
  <p:cSld name="1.Фон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>
          <p15:clr>
            <a:srgbClr val="E8E8E8"/>
          </p15:clr>
        </p15:guide>
        <p15:guide id="2" pos="5760">
          <p15:clr>
            <a:srgbClr val="E8E8E8"/>
          </p15:clr>
        </p15:guide>
        <p15:guide id="3" pos="224">
          <p15:clr>
            <a:schemeClr val="accent5"/>
          </p15:clr>
        </p15:guide>
        <p15:guide id="4" pos="286">
          <p15:clr>
            <a:srgbClr val="E8E8E8"/>
          </p15:clr>
        </p15:guide>
        <p15:guide id="5" pos="348">
          <p15:clr>
            <a:srgbClr val="E8E8E8"/>
          </p15:clr>
        </p15:guide>
        <p15:guide id="6" pos="411">
          <p15:clr>
            <a:srgbClr val="E8E8E8"/>
          </p15:clr>
        </p15:guide>
        <p15:guide id="7" pos="473">
          <p15:clr>
            <a:srgbClr val="E8E8E8"/>
          </p15:clr>
        </p15:guide>
        <p15:guide id="8" pos="536">
          <p15:clr>
            <a:srgbClr val="E8E8E8"/>
          </p15:clr>
        </p15:guide>
        <p15:guide id="9" pos="598">
          <p15:clr>
            <a:srgbClr val="E8E8E8"/>
          </p15:clr>
        </p15:guide>
        <p15:guide id="10" pos="661">
          <p15:clr>
            <a:srgbClr val="E8E8E8"/>
          </p15:clr>
        </p15:guide>
        <p15:guide id="11" pos="723">
          <p15:clr>
            <a:srgbClr val="E8E8E8"/>
          </p15:clr>
        </p15:guide>
        <p15:guide id="12" pos="786">
          <p15:clr>
            <a:srgbClr val="E8E8E8"/>
          </p15:clr>
        </p15:guide>
        <p15:guide id="13" pos="848">
          <p15:clr>
            <a:srgbClr val="E8E8E8"/>
          </p15:clr>
        </p15:guide>
        <p15:guide id="14" pos="911">
          <p15:clr>
            <a:srgbClr val="E8E8E8"/>
          </p15:clr>
        </p15:guide>
        <p15:guide id="15" pos="973">
          <p15:clr>
            <a:srgbClr val="E8E8E8"/>
          </p15:clr>
        </p15:guide>
        <p15:guide id="16" pos="1036">
          <p15:clr>
            <a:srgbClr val="E8E8E8"/>
          </p15:clr>
        </p15:guide>
        <p15:guide id="17" pos="1098">
          <p15:clr>
            <a:srgbClr val="E8E8E8"/>
          </p15:clr>
        </p15:guide>
        <p15:guide id="18" pos="1161">
          <p15:clr>
            <a:srgbClr val="E8E8E8"/>
          </p15:clr>
        </p15:guide>
        <p15:guide id="19" pos="1223">
          <p15:clr>
            <a:srgbClr val="E8E8E8"/>
          </p15:clr>
        </p15:guide>
        <p15:guide id="20" pos="1286">
          <p15:clr>
            <a:srgbClr val="E8E8E8"/>
          </p15:clr>
        </p15:guide>
        <p15:guide id="21" pos="1348">
          <p15:clr>
            <a:srgbClr val="E8E8E8"/>
          </p15:clr>
        </p15:guide>
        <p15:guide id="22" pos="1411">
          <p15:clr>
            <a:srgbClr val="E8E8E8"/>
          </p15:clr>
        </p15:guide>
        <p15:guide id="23" pos="1473">
          <p15:clr>
            <a:srgbClr val="E8E8E8"/>
          </p15:clr>
        </p15:guide>
        <p15:guide id="24" pos="1536">
          <p15:clr>
            <a:srgbClr val="E8E8E8"/>
          </p15:clr>
        </p15:guide>
        <p15:guide id="25" pos="1598">
          <p15:clr>
            <a:srgbClr val="E8E8E8"/>
          </p15:clr>
        </p15:guide>
        <p15:guide id="26" pos="1661">
          <p15:clr>
            <a:srgbClr val="E8E8E8"/>
          </p15:clr>
        </p15:guide>
        <p15:guide id="27" pos="1723">
          <p15:clr>
            <a:srgbClr val="E8E8E8"/>
          </p15:clr>
        </p15:guide>
        <p15:guide id="28" pos="1786">
          <p15:clr>
            <a:srgbClr val="E8E8E8"/>
          </p15:clr>
        </p15:guide>
        <p15:guide id="29" pos="1848">
          <p15:clr>
            <a:srgbClr val="E8E8E8"/>
          </p15:clr>
        </p15:guide>
        <p15:guide id="30" pos="1911">
          <p15:clr>
            <a:srgbClr val="E8E8E8"/>
          </p15:clr>
        </p15:guide>
        <p15:guide id="31" pos="1973">
          <p15:clr>
            <a:srgbClr val="E8E8E8"/>
          </p15:clr>
        </p15:guide>
        <p15:guide id="32" pos="2036">
          <p15:clr>
            <a:srgbClr val="E8E8E8"/>
          </p15:clr>
        </p15:guide>
        <p15:guide id="33" pos="2098">
          <p15:clr>
            <a:srgbClr val="E8E8E8"/>
          </p15:clr>
        </p15:guide>
        <p15:guide id="34" pos="2161">
          <p15:clr>
            <a:srgbClr val="E8E8E8"/>
          </p15:clr>
        </p15:guide>
        <p15:guide id="35" pos="2223">
          <p15:clr>
            <a:srgbClr val="E8E8E8"/>
          </p15:clr>
        </p15:guide>
        <p15:guide id="36" pos="2286">
          <p15:clr>
            <a:srgbClr val="E8E8E8"/>
          </p15:clr>
        </p15:guide>
        <p15:guide id="37" pos="2348">
          <p15:clr>
            <a:srgbClr val="E8E8E8"/>
          </p15:clr>
        </p15:guide>
        <p15:guide id="38" pos="2411">
          <p15:clr>
            <a:srgbClr val="E8E8E8"/>
          </p15:clr>
        </p15:guide>
        <p15:guide id="39" pos="2473">
          <p15:clr>
            <a:srgbClr val="E8E8E8"/>
          </p15:clr>
        </p15:guide>
        <p15:guide id="40" pos="2536">
          <p15:clr>
            <a:srgbClr val="E8E8E8"/>
          </p15:clr>
        </p15:guide>
        <p15:guide id="41" pos="2598">
          <p15:clr>
            <a:srgbClr val="E8E8E8"/>
          </p15:clr>
        </p15:guide>
        <p15:guide id="42" pos="2661">
          <p15:clr>
            <a:srgbClr val="E8E8E8"/>
          </p15:clr>
        </p15:guide>
        <p15:guide id="43" pos="2723">
          <p15:clr>
            <a:srgbClr val="E8E8E8"/>
          </p15:clr>
        </p15:guide>
        <p15:guide id="44" pos="2786">
          <p15:clr>
            <a:srgbClr val="EAEAEA"/>
          </p15:clr>
        </p15:guide>
        <p15:guide id="45" pos="2848">
          <p15:clr>
            <a:srgbClr val="E8E8E8"/>
          </p15:clr>
        </p15:guide>
        <p15:guide id="46" pos="2911">
          <p15:clr>
            <a:srgbClr val="E8E8E8"/>
          </p15:clr>
        </p15:guide>
        <p15:guide id="47" pos="2973">
          <p15:clr>
            <a:srgbClr val="E8E8E8"/>
          </p15:clr>
        </p15:guide>
        <p15:guide id="48" pos="3036">
          <p15:clr>
            <a:srgbClr val="E8E8E8"/>
          </p15:clr>
        </p15:guide>
        <p15:guide id="49" pos="3098">
          <p15:clr>
            <a:srgbClr val="E8E8E8"/>
          </p15:clr>
        </p15:guide>
        <p15:guide id="50" pos="3161">
          <p15:clr>
            <a:srgbClr val="E8E8E8"/>
          </p15:clr>
        </p15:guide>
        <p15:guide id="51" pos="3223">
          <p15:clr>
            <a:srgbClr val="E8E8E8"/>
          </p15:clr>
        </p15:guide>
        <p15:guide id="52" pos="3286">
          <p15:clr>
            <a:srgbClr val="E8E8E8"/>
          </p15:clr>
        </p15:guide>
        <p15:guide id="53" pos="3348">
          <p15:clr>
            <a:srgbClr val="E8E8E8"/>
          </p15:clr>
        </p15:guide>
        <p15:guide id="54" pos="3411">
          <p15:clr>
            <a:srgbClr val="E8E8E8"/>
          </p15:clr>
        </p15:guide>
        <p15:guide id="55" pos="3473">
          <p15:clr>
            <a:srgbClr val="E8E8E8"/>
          </p15:clr>
        </p15:guide>
        <p15:guide id="56" pos="3536">
          <p15:clr>
            <a:srgbClr val="E8E8E8"/>
          </p15:clr>
        </p15:guide>
        <p15:guide id="57" pos="3598">
          <p15:clr>
            <a:srgbClr val="E8E8E8"/>
          </p15:clr>
        </p15:guide>
        <p15:guide id="58" pos="3661">
          <p15:clr>
            <a:srgbClr val="E8E8E8"/>
          </p15:clr>
        </p15:guide>
        <p15:guide id="59" pos="3723">
          <p15:clr>
            <a:srgbClr val="E8E8E8"/>
          </p15:clr>
        </p15:guide>
        <p15:guide id="60" pos="3786">
          <p15:clr>
            <a:srgbClr val="E8E8E8"/>
          </p15:clr>
        </p15:guide>
        <p15:guide id="61" pos="3848">
          <p15:clr>
            <a:srgbClr val="E8E8E8"/>
          </p15:clr>
        </p15:guide>
        <p15:guide id="62" pos="3911">
          <p15:clr>
            <a:srgbClr val="E8E8E8"/>
          </p15:clr>
        </p15:guide>
        <p15:guide id="63" pos="3973">
          <p15:clr>
            <a:srgbClr val="E8E8E8"/>
          </p15:clr>
        </p15:guide>
        <p15:guide id="64" pos="4036">
          <p15:clr>
            <a:srgbClr val="E8E8E8"/>
          </p15:clr>
        </p15:guide>
        <p15:guide id="65" pos="4098">
          <p15:clr>
            <a:srgbClr val="E8E8E8"/>
          </p15:clr>
        </p15:guide>
        <p15:guide id="66" pos="4161">
          <p15:clr>
            <a:srgbClr val="E8E8E8"/>
          </p15:clr>
        </p15:guide>
        <p15:guide id="67" pos="4223">
          <p15:clr>
            <a:srgbClr val="E8E8E8"/>
          </p15:clr>
        </p15:guide>
        <p15:guide id="68" pos="4286">
          <p15:clr>
            <a:srgbClr val="E8E8E8"/>
          </p15:clr>
        </p15:guide>
        <p15:guide id="69" pos="4348">
          <p15:clr>
            <a:srgbClr val="E8E8E8"/>
          </p15:clr>
        </p15:guide>
        <p15:guide id="70" pos="4411">
          <p15:clr>
            <a:srgbClr val="E8E8E8"/>
          </p15:clr>
        </p15:guide>
        <p15:guide id="71" pos="4473">
          <p15:clr>
            <a:srgbClr val="E8E8E8"/>
          </p15:clr>
        </p15:guide>
        <p15:guide id="72" pos="4536">
          <p15:clr>
            <a:srgbClr val="E8E8E8"/>
          </p15:clr>
        </p15:guide>
        <p15:guide id="73" pos="4598">
          <p15:clr>
            <a:srgbClr val="E8E8E8"/>
          </p15:clr>
        </p15:guide>
        <p15:guide id="74" pos="4661">
          <p15:clr>
            <a:srgbClr val="E8E8E8"/>
          </p15:clr>
        </p15:guide>
        <p15:guide id="75" pos="4723">
          <p15:clr>
            <a:srgbClr val="E8E8E8"/>
          </p15:clr>
        </p15:guide>
        <p15:guide id="76" pos="4786">
          <p15:clr>
            <a:srgbClr val="E8E8E8"/>
          </p15:clr>
        </p15:guide>
        <p15:guide id="77" pos="4848">
          <p15:clr>
            <a:srgbClr val="E8E8E8"/>
          </p15:clr>
        </p15:guide>
        <p15:guide id="78" pos="4911">
          <p15:clr>
            <a:srgbClr val="E8E8E8"/>
          </p15:clr>
        </p15:guide>
        <p15:guide id="79" pos="4973">
          <p15:clr>
            <a:srgbClr val="E8E8E8"/>
          </p15:clr>
        </p15:guide>
        <p15:guide id="80" pos="5036">
          <p15:clr>
            <a:srgbClr val="E8E8E8"/>
          </p15:clr>
        </p15:guide>
        <p15:guide id="81" pos="5098">
          <p15:clr>
            <a:srgbClr val="E8E8E8"/>
          </p15:clr>
        </p15:guide>
        <p15:guide id="82" pos="5161">
          <p15:clr>
            <a:srgbClr val="E8E8E8"/>
          </p15:clr>
        </p15:guide>
        <p15:guide id="83" pos="5223">
          <p15:clr>
            <a:srgbClr val="E8E8E8"/>
          </p15:clr>
        </p15:guide>
        <p15:guide id="84" pos="5286">
          <p15:clr>
            <a:srgbClr val="E8E8E8"/>
          </p15:clr>
        </p15:guide>
        <p15:guide id="85" pos="5348">
          <p15:clr>
            <a:srgbClr val="E8E8E8"/>
          </p15:clr>
        </p15:guide>
        <p15:guide id="86" pos="5411">
          <p15:clr>
            <a:srgbClr val="E8E8E8"/>
          </p15:clr>
        </p15:guide>
        <p15:guide id="87" pos="5473">
          <p15:clr>
            <a:srgbClr val="E8E8E8"/>
          </p15:clr>
        </p15:guide>
        <p15:guide id="88" pos="5536">
          <p15:clr>
            <a:schemeClr val="accent5"/>
          </p15:clr>
        </p15:guide>
        <p15:guide id="89" orient="horz">
          <p15:clr>
            <a:srgbClr val="E8E8E8"/>
          </p15:clr>
        </p15:guide>
        <p15:guide id="90" orient="horz" pos="3240">
          <p15:clr>
            <a:srgbClr val="E8E8E8"/>
          </p15:clr>
        </p15:guide>
        <p15:guide id="91" orient="horz" pos="224">
          <p15:clr>
            <a:schemeClr val="accent5"/>
          </p15:clr>
        </p15:guide>
        <p15:guide id="92" orient="horz" pos="288">
          <p15:clr>
            <a:srgbClr val="E8E8E8"/>
          </p15:clr>
        </p15:guide>
        <p15:guide id="93" orient="horz" pos="353">
          <p15:clr>
            <a:schemeClr val="accent1"/>
          </p15:clr>
        </p15:guide>
        <p15:guide id="94" orient="horz" pos="418">
          <p15:clr>
            <a:srgbClr val="E8E8E8"/>
          </p15:clr>
        </p15:guide>
        <p15:guide id="95" orient="horz" pos="483">
          <p15:clr>
            <a:srgbClr val="E8E8E8"/>
          </p15:clr>
        </p15:guide>
        <p15:guide id="96" orient="horz" pos="548">
          <p15:clr>
            <a:srgbClr val="E8E8E8"/>
          </p15:clr>
        </p15:guide>
        <p15:guide id="97" orient="horz" pos="613">
          <p15:clr>
            <a:srgbClr val="E8E8E8"/>
          </p15:clr>
        </p15:guide>
        <p15:guide id="98" orient="horz" pos="678">
          <p15:clr>
            <a:schemeClr val="accent1"/>
          </p15:clr>
        </p15:guide>
        <p15:guide id="99" orient="horz" pos="743">
          <p15:clr>
            <a:srgbClr val="E8E8E8"/>
          </p15:clr>
        </p15:guide>
        <p15:guide id="100" orient="horz" pos="808">
          <p15:clr>
            <a:srgbClr val="E8E8E8"/>
          </p15:clr>
        </p15:guide>
        <p15:guide id="101" orient="horz" pos="873">
          <p15:clr>
            <a:srgbClr val="E8E8E8"/>
          </p15:clr>
        </p15:guide>
        <p15:guide id="102" orient="horz" pos="938">
          <p15:clr>
            <a:schemeClr val="accent1"/>
          </p15:clr>
        </p15:guide>
        <p15:guide id="103" orient="horz" pos="1003">
          <p15:clr>
            <a:srgbClr val="E8E8E8"/>
          </p15:clr>
        </p15:guide>
        <p15:guide id="104" orient="horz" pos="1068">
          <p15:clr>
            <a:srgbClr val="E8E8E8"/>
          </p15:clr>
        </p15:guide>
        <p15:guide id="105" orient="horz" pos="1133">
          <p15:clr>
            <a:srgbClr val="E8E8E8"/>
          </p15:clr>
        </p15:guide>
        <p15:guide id="106" orient="horz" pos="1197">
          <p15:clr>
            <a:srgbClr val="E8E8E8"/>
          </p15:clr>
        </p15:guide>
        <p15:guide id="107" orient="horz" pos="1262">
          <p15:clr>
            <a:srgbClr val="E8E8E8"/>
          </p15:clr>
        </p15:guide>
        <p15:guide id="108" orient="horz" pos="1327">
          <p15:clr>
            <a:srgbClr val="E8E8E8"/>
          </p15:clr>
        </p15:guide>
        <p15:guide id="109" orient="horz" pos="1392">
          <p15:clr>
            <a:srgbClr val="E8E8E8"/>
          </p15:clr>
        </p15:guide>
        <p15:guide id="110" orient="horz" pos="1457">
          <p15:clr>
            <a:srgbClr val="E8E8E8"/>
          </p15:clr>
        </p15:guide>
        <p15:guide id="111" orient="horz" pos="1522">
          <p15:clr>
            <a:srgbClr val="EAEAEA"/>
          </p15:clr>
        </p15:guide>
        <p15:guide id="112" orient="horz" pos="1587">
          <p15:clr>
            <a:srgbClr val="E8E8E8"/>
          </p15:clr>
        </p15:guide>
        <p15:guide id="113" orient="horz" pos="1652">
          <p15:clr>
            <a:srgbClr val="E8E8E8"/>
          </p15:clr>
        </p15:guide>
        <p15:guide id="114" orient="horz" pos="1717">
          <p15:clr>
            <a:srgbClr val="E8E8E8"/>
          </p15:clr>
        </p15:guide>
        <p15:guide id="115" orient="horz" pos="1782">
          <p15:clr>
            <a:srgbClr val="E8E8E8"/>
          </p15:clr>
        </p15:guide>
        <p15:guide id="116" orient="horz" pos="1847">
          <p15:clr>
            <a:srgbClr val="E8E8E8"/>
          </p15:clr>
        </p15:guide>
        <p15:guide id="117" orient="horz" pos="1912">
          <p15:clr>
            <a:srgbClr val="E8E8E8"/>
          </p15:clr>
        </p15:guide>
        <p15:guide id="118" orient="horz" pos="1977">
          <p15:clr>
            <a:srgbClr val="E8E8E8"/>
          </p15:clr>
        </p15:guide>
        <p15:guide id="119" orient="horz" pos="2042">
          <p15:clr>
            <a:srgbClr val="E8E8E8"/>
          </p15:clr>
        </p15:guide>
        <p15:guide id="120" orient="horz" pos="2106">
          <p15:clr>
            <a:srgbClr val="E8E8E8"/>
          </p15:clr>
        </p15:guide>
        <p15:guide id="121" orient="horz" pos="2171">
          <p15:clr>
            <a:srgbClr val="E8E8E8"/>
          </p15:clr>
        </p15:guide>
        <p15:guide id="122" orient="horz" pos="2236">
          <p15:clr>
            <a:srgbClr val="E8E8E8"/>
          </p15:clr>
        </p15:guide>
        <p15:guide id="123" orient="horz" pos="2301">
          <p15:clr>
            <a:srgbClr val="E8E8E8"/>
          </p15:clr>
        </p15:guide>
        <p15:guide id="124" orient="horz" pos="2366">
          <p15:clr>
            <a:srgbClr val="E8E8E8"/>
          </p15:clr>
        </p15:guide>
        <p15:guide id="125" orient="horz" pos="2431">
          <p15:clr>
            <a:srgbClr val="E8E8E8"/>
          </p15:clr>
        </p15:guide>
        <p15:guide id="126" orient="horz" pos="2496">
          <p15:clr>
            <a:srgbClr val="E8E8E8"/>
          </p15:clr>
        </p15:guide>
        <p15:guide id="127" orient="horz" pos="2561">
          <p15:clr>
            <a:srgbClr val="E8E8E8"/>
          </p15:clr>
        </p15:guide>
        <p15:guide id="128" orient="horz" pos="2626">
          <p15:clr>
            <a:srgbClr val="E8E8E8"/>
          </p15:clr>
        </p15:guide>
        <p15:guide id="129" orient="horz" pos="2691">
          <p15:clr>
            <a:srgbClr val="E8E8E8"/>
          </p15:clr>
        </p15:guide>
        <p15:guide id="130" orient="horz" pos="2756">
          <p15:clr>
            <a:srgbClr val="E8E8E8"/>
          </p15:clr>
        </p15:guide>
        <p15:guide id="131" orient="horz" pos="2821">
          <p15:clr>
            <a:srgbClr val="E8E8E8"/>
          </p15:clr>
        </p15:guide>
        <p15:guide id="132" orient="horz" pos="2886">
          <p15:clr>
            <a:srgbClr val="E8E8E8"/>
          </p15:clr>
        </p15:guide>
        <p15:guide id="133" orient="horz" pos="2951">
          <p15:clr>
            <a:srgbClr val="E8E8E8"/>
          </p15:clr>
        </p15:guide>
        <p15:guide id="134" orient="horz" pos="3015">
          <p15:clr>
            <a:schemeClr val="accent5"/>
          </p15:clr>
        </p15:guide>
        <p15:guide id="135" orient="horz" pos="1616">
          <p15:clr>
            <a:srgbClr val="C4C4C4"/>
          </p15:clr>
        </p15:guide>
        <p15:guide id="136" pos="2880">
          <p15:clr>
            <a:srgbClr val="C4C4C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11700" y="1547025"/>
            <a:ext cx="8520600" cy="30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hyperlink" Target="https://xn--90aha1bhc1b.xn--p1ai/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targethunter.r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Relationship Id="rId4" Type="http://schemas.openxmlformats.org/officeDocument/2006/relationships/hyperlink" Target="https://vk.com/vk_ads" TargetMode="External"/><Relationship Id="rId5" Type="http://schemas.openxmlformats.org/officeDocument/2006/relationships/hyperlink" Target="https://t.me/vk_ads" TargetMode="External"/><Relationship Id="rId6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expert.vk.com/catalog/courses/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docs.google.com/spreadsheets/d/12tGHKdTgSfoXuT9BDDwjP4H-q_bikOOvGv9l9m2jMiI/edit?gid=0#gid=0" TargetMode="External"/><Relationship Id="rId6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forms.yandex.ru/u/662774ec84227c3674107e76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 amt="55000"/>
          </a:blip>
          <a:srcRect b="10629" l="0" r="0" t="10629"/>
          <a:stretch/>
        </p:blipFill>
        <p:spPr>
          <a:xfrm>
            <a:off x="-1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>
            <a:off x="496625" y="2476675"/>
            <a:ext cx="2384100" cy="375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Воркшоп для парков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1" name="Google Shape;111;p25"/>
          <p:cNvGrpSpPr/>
          <p:nvPr/>
        </p:nvGrpSpPr>
        <p:grpSpPr>
          <a:xfrm>
            <a:off x="496622" y="591493"/>
            <a:ext cx="726455" cy="181232"/>
            <a:chOff x="238125" y="1899950"/>
            <a:chExt cx="7025675" cy="1752725"/>
          </a:xfrm>
        </p:grpSpPr>
        <p:sp>
          <p:nvSpPr>
            <p:cNvPr id="112" name="Google Shape;112;p25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25"/>
          <p:cNvGrpSpPr/>
          <p:nvPr/>
        </p:nvGrpSpPr>
        <p:grpSpPr>
          <a:xfrm>
            <a:off x="1325967" y="635449"/>
            <a:ext cx="107994" cy="108004"/>
            <a:chOff x="1214600" y="1282775"/>
            <a:chExt cx="155052" cy="154800"/>
          </a:xfrm>
        </p:grpSpPr>
        <p:cxnSp>
          <p:nvCxnSpPr>
            <p:cNvPr id="121" name="Google Shape;121;p25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25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3" name="Google Shape;123;p25"/>
          <p:cNvGrpSpPr/>
          <p:nvPr/>
        </p:nvGrpSpPr>
        <p:grpSpPr>
          <a:xfrm>
            <a:off x="496622" y="591493"/>
            <a:ext cx="726455" cy="181232"/>
            <a:chOff x="238125" y="1899950"/>
            <a:chExt cx="7025675" cy="1752725"/>
          </a:xfrm>
        </p:grpSpPr>
        <p:sp>
          <p:nvSpPr>
            <p:cNvPr id="124" name="Google Shape;124;p25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25"/>
          <p:cNvGrpSpPr/>
          <p:nvPr/>
        </p:nvGrpSpPr>
        <p:grpSpPr>
          <a:xfrm>
            <a:off x="1325967" y="635449"/>
            <a:ext cx="107994" cy="108004"/>
            <a:chOff x="1214600" y="1282775"/>
            <a:chExt cx="155052" cy="154800"/>
          </a:xfrm>
        </p:grpSpPr>
        <p:cxnSp>
          <p:nvCxnSpPr>
            <p:cNvPr id="133" name="Google Shape;133;p25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25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5" name="Google Shape;135;p25"/>
          <p:cNvSpPr txBox="1"/>
          <p:nvPr>
            <p:ph type="ctrTitle"/>
          </p:nvPr>
        </p:nvSpPr>
        <p:spPr>
          <a:xfrm>
            <a:off x="422925" y="2915300"/>
            <a:ext cx="8021400" cy="17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chemeClr val="lt1"/>
                </a:solidFill>
              </a:rPr>
              <a:t>Продвижение</a:t>
            </a:r>
            <a:br>
              <a:rPr lang="ru" sz="3800">
                <a:solidFill>
                  <a:schemeClr val="lt1"/>
                </a:solidFill>
              </a:rPr>
            </a:br>
            <a:r>
              <a:rPr lang="ru" sz="3800">
                <a:solidFill>
                  <a:schemeClr val="lt1"/>
                </a:solidFill>
              </a:rPr>
              <a:t>для таксопарков: таргетированная реклама</a:t>
            </a:r>
            <a:endParaRPr sz="3800">
              <a:solidFill>
                <a:schemeClr val="lt1"/>
              </a:solidFill>
            </a:endParaRPr>
          </a:p>
        </p:txBody>
      </p:sp>
      <p:grpSp>
        <p:nvGrpSpPr>
          <p:cNvPr id="136" name="Google Shape;136;p25"/>
          <p:cNvGrpSpPr/>
          <p:nvPr/>
        </p:nvGrpSpPr>
        <p:grpSpPr>
          <a:xfrm>
            <a:off x="1536844" y="595960"/>
            <a:ext cx="952646" cy="172302"/>
            <a:chOff x="1765444" y="1055160"/>
            <a:chExt cx="952646" cy="172302"/>
          </a:xfrm>
        </p:grpSpPr>
        <p:sp>
          <p:nvSpPr>
            <p:cNvPr id="137" name="Google Shape;137;p25"/>
            <p:cNvSpPr/>
            <p:nvPr/>
          </p:nvSpPr>
          <p:spPr>
            <a:xfrm>
              <a:off x="1765444" y="1055160"/>
              <a:ext cx="571094" cy="166160"/>
            </a:xfrm>
            <a:custGeom>
              <a:rect b="b" l="l" r="r" t="t"/>
              <a:pathLst>
                <a:path extrusionOk="0" h="443063" w="1523105">
                  <a:moveTo>
                    <a:pt x="812104" y="443064"/>
                  </a:moveTo>
                  <a:lnTo>
                    <a:pt x="757454" y="443064"/>
                  </a:lnTo>
                  <a:lnTo>
                    <a:pt x="757454" y="380160"/>
                  </a:lnTo>
                  <a:lnTo>
                    <a:pt x="606073" y="380160"/>
                  </a:lnTo>
                  <a:lnTo>
                    <a:pt x="606073" y="443064"/>
                  </a:lnTo>
                  <a:lnTo>
                    <a:pt x="551422" y="443064"/>
                  </a:lnTo>
                  <a:lnTo>
                    <a:pt x="551422" y="332024"/>
                  </a:lnTo>
                  <a:lnTo>
                    <a:pt x="569457" y="332024"/>
                  </a:lnTo>
                  <a:cubicBezTo>
                    <a:pt x="575286" y="320355"/>
                    <a:pt x="580023" y="306498"/>
                    <a:pt x="583666" y="290453"/>
                  </a:cubicBezTo>
                  <a:cubicBezTo>
                    <a:pt x="587309" y="274043"/>
                    <a:pt x="590224" y="256722"/>
                    <a:pt x="592410" y="238489"/>
                  </a:cubicBezTo>
                  <a:cubicBezTo>
                    <a:pt x="594596" y="220256"/>
                    <a:pt x="596053" y="201658"/>
                    <a:pt x="596782" y="182695"/>
                  </a:cubicBezTo>
                  <a:cubicBezTo>
                    <a:pt x="597511" y="163733"/>
                    <a:pt x="597875" y="145682"/>
                    <a:pt x="597875" y="128543"/>
                  </a:cubicBezTo>
                  <a:lnTo>
                    <a:pt x="597875" y="105023"/>
                  </a:lnTo>
                  <a:lnTo>
                    <a:pt x="783140" y="105023"/>
                  </a:lnTo>
                  <a:lnTo>
                    <a:pt x="783140" y="332024"/>
                  </a:lnTo>
                  <a:lnTo>
                    <a:pt x="812104" y="332024"/>
                  </a:lnTo>
                  <a:lnTo>
                    <a:pt x="812104" y="443064"/>
                  </a:lnTo>
                  <a:close/>
                  <a:moveTo>
                    <a:pt x="186358" y="51417"/>
                  </a:moveTo>
                  <a:lnTo>
                    <a:pt x="156847" y="51417"/>
                  </a:lnTo>
                  <a:cubicBezTo>
                    <a:pt x="129521" y="51417"/>
                    <a:pt x="108936" y="57617"/>
                    <a:pt x="95092" y="70015"/>
                  </a:cubicBezTo>
                  <a:cubicBezTo>
                    <a:pt x="81247" y="82413"/>
                    <a:pt x="74325" y="98823"/>
                    <a:pt x="74325" y="119244"/>
                  </a:cubicBezTo>
                  <a:cubicBezTo>
                    <a:pt x="74325" y="130913"/>
                    <a:pt x="75600" y="141124"/>
                    <a:pt x="78150" y="149876"/>
                  </a:cubicBezTo>
                  <a:cubicBezTo>
                    <a:pt x="80700" y="158263"/>
                    <a:pt x="84344" y="166103"/>
                    <a:pt x="89080" y="173397"/>
                  </a:cubicBezTo>
                  <a:cubicBezTo>
                    <a:pt x="94181" y="180690"/>
                    <a:pt x="100375" y="187618"/>
                    <a:pt x="107661" y="194182"/>
                  </a:cubicBezTo>
                  <a:cubicBezTo>
                    <a:pt x="115312" y="200381"/>
                    <a:pt x="124239" y="206945"/>
                    <a:pt x="134440" y="213874"/>
                  </a:cubicBezTo>
                  <a:lnTo>
                    <a:pt x="167777" y="236301"/>
                  </a:lnTo>
                  <a:lnTo>
                    <a:pt x="71592" y="380160"/>
                  </a:lnTo>
                  <a:lnTo>
                    <a:pt x="0" y="380160"/>
                  </a:lnTo>
                  <a:lnTo>
                    <a:pt x="86348" y="251616"/>
                  </a:lnTo>
                  <a:cubicBezTo>
                    <a:pt x="73960" y="242865"/>
                    <a:pt x="62848" y="233930"/>
                    <a:pt x="53011" y="224814"/>
                  </a:cubicBezTo>
                  <a:cubicBezTo>
                    <a:pt x="43538" y="215697"/>
                    <a:pt x="35523" y="206034"/>
                    <a:pt x="28965" y="195823"/>
                  </a:cubicBezTo>
                  <a:cubicBezTo>
                    <a:pt x="22407" y="185613"/>
                    <a:pt x="17306" y="174673"/>
                    <a:pt x="13663" y="163004"/>
                  </a:cubicBezTo>
                  <a:cubicBezTo>
                    <a:pt x="10384" y="150970"/>
                    <a:pt x="8744" y="137660"/>
                    <a:pt x="8744" y="123073"/>
                  </a:cubicBezTo>
                  <a:cubicBezTo>
                    <a:pt x="8744" y="104840"/>
                    <a:pt x="11841" y="88248"/>
                    <a:pt x="18035" y="73297"/>
                  </a:cubicBezTo>
                  <a:cubicBezTo>
                    <a:pt x="24593" y="57981"/>
                    <a:pt x="34065" y="45036"/>
                    <a:pt x="46453" y="34461"/>
                  </a:cubicBezTo>
                  <a:cubicBezTo>
                    <a:pt x="58840" y="23521"/>
                    <a:pt x="74142" y="15133"/>
                    <a:pt x="92359" y="9299"/>
                  </a:cubicBezTo>
                  <a:cubicBezTo>
                    <a:pt x="110940" y="3100"/>
                    <a:pt x="132254" y="0"/>
                    <a:pt x="156300" y="0"/>
                  </a:cubicBezTo>
                  <a:lnTo>
                    <a:pt x="252485" y="0"/>
                  </a:lnTo>
                  <a:lnTo>
                    <a:pt x="252485" y="380160"/>
                  </a:lnTo>
                  <a:lnTo>
                    <a:pt x="186358" y="380160"/>
                  </a:lnTo>
                  <a:lnTo>
                    <a:pt x="186358" y="51417"/>
                  </a:lnTo>
                  <a:close/>
                  <a:moveTo>
                    <a:pt x="895173" y="264197"/>
                  </a:moveTo>
                  <a:cubicBezTo>
                    <a:pt x="896266" y="288994"/>
                    <a:pt x="902095" y="307410"/>
                    <a:pt x="912661" y="319443"/>
                  </a:cubicBezTo>
                  <a:cubicBezTo>
                    <a:pt x="923227" y="331477"/>
                    <a:pt x="941079" y="337494"/>
                    <a:pt x="966218" y="337494"/>
                  </a:cubicBezTo>
                  <a:cubicBezTo>
                    <a:pt x="981521" y="337494"/>
                    <a:pt x="996641" y="334942"/>
                    <a:pt x="1011578" y="329836"/>
                  </a:cubicBezTo>
                  <a:cubicBezTo>
                    <a:pt x="1026880" y="324366"/>
                    <a:pt x="1039450" y="318349"/>
                    <a:pt x="1049287" y="311786"/>
                  </a:cubicBezTo>
                  <a:lnTo>
                    <a:pt x="1049287" y="361562"/>
                  </a:lnTo>
                  <a:cubicBezTo>
                    <a:pt x="1039814" y="368126"/>
                    <a:pt x="1027791" y="373778"/>
                    <a:pt x="1013218" y="378519"/>
                  </a:cubicBezTo>
                  <a:cubicBezTo>
                    <a:pt x="998644" y="383259"/>
                    <a:pt x="981156" y="385630"/>
                    <a:pt x="960753" y="385630"/>
                  </a:cubicBezTo>
                  <a:cubicBezTo>
                    <a:pt x="919948" y="385630"/>
                    <a:pt x="888433" y="373960"/>
                    <a:pt x="866208" y="350622"/>
                  </a:cubicBezTo>
                  <a:cubicBezTo>
                    <a:pt x="844348" y="327284"/>
                    <a:pt x="833418" y="291547"/>
                    <a:pt x="833418" y="243412"/>
                  </a:cubicBezTo>
                  <a:cubicBezTo>
                    <a:pt x="833418" y="222626"/>
                    <a:pt x="835604" y="203481"/>
                    <a:pt x="839976" y="185977"/>
                  </a:cubicBezTo>
                  <a:cubicBezTo>
                    <a:pt x="844713" y="168474"/>
                    <a:pt x="851817" y="153340"/>
                    <a:pt x="861290" y="140577"/>
                  </a:cubicBezTo>
                  <a:cubicBezTo>
                    <a:pt x="870763" y="127449"/>
                    <a:pt x="882603" y="117421"/>
                    <a:pt x="896813" y="110492"/>
                  </a:cubicBezTo>
                  <a:cubicBezTo>
                    <a:pt x="911386" y="103199"/>
                    <a:pt x="928328" y="99553"/>
                    <a:pt x="947637" y="99553"/>
                  </a:cubicBezTo>
                  <a:cubicBezTo>
                    <a:pt x="963304" y="99553"/>
                    <a:pt x="977513" y="101923"/>
                    <a:pt x="990265" y="106663"/>
                  </a:cubicBezTo>
                  <a:cubicBezTo>
                    <a:pt x="1003381" y="111404"/>
                    <a:pt x="1014493" y="119062"/>
                    <a:pt x="1023601" y="129637"/>
                  </a:cubicBezTo>
                  <a:cubicBezTo>
                    <a:pt x="1032710" y="140212"/>
                    <a:pt x="1039632" y="153887"/>
                    <a:pt x="1044369" y="170662"/>
                  </a:cubicBezTo>
                  <a:cubicBezTo>
                    <a:pt x="1049469" y="187071"/>
                    <a:pt x="1052020" y="207310"/>
                    <a:pt x="1052020" y="231378"/>
                  </a:cubicBezTo>
                  <a:lnTo>
                    <a:pt x="1052020" y="264197"/>
                  </a:lnTo>
                  <a:lnTo>
                    <a:pt x="895173" y="264197"/>
                  </a:lnTo>
                  <a:close/>
                  <a:moveTo>
                    <a:pt x="518632" y="105023"/>
                  </a:moveTo>
                  <a:lnTo>
                    <a:pt x="518632" y="380160"/>
                  </a:lnTo>
                  <a:lnTo>
                    <a:pt x="459063" y="380160"/>
                  </a:lnTo>
                  <a:lnTo>
                    <a:pt x="459063" y="263650"/>
                  </a:lnTo>
                  <a:lnTo>
                    <a:pt x="366704" y="263650"/>
                  </a:lnTo>
                  <a:lnTo>
                    <a:pt x="366704" y="380160"/>
                  </a:lnTo>
                  <a:lnTo>
                    <a:pt x="307135" y="380160"/>
                  </a:lnTo>
                  <a:lnTo>
                    <a:pt x="307135" y="105023"/>
                  </a:lnTo>
                  <a:lnTo>
                    <a:pt x="366704" y="105023"/>
                  </a:lnTo>
                  <a:lnTo>
                    <a:pt x="366704" y="215515"/>
                  </a:lnTo>
                  <a:lnTo>
                    <a:pt x="459063" y="215515"/>
                  </a:lnTo>
                  <a:lnTo>
                    <a:pt x="459063" y="105023"/>
                  </a:lnTo>
                  <a:lnTo>
                    <a:pt x="518632" y="105023"/>
                  </a:lnTo>
                  <a:close/>
                  <a:moveTo>
                    <a:pt x="1160774" y="241771"/>
                  </a:moveTo>
                  <a:lnTo>
                    <a:pt x="1160774" y="380160"/>
                  </a:lnTo>
                  <a:lnTo>
                    <a:pt x="1101205" y="380160"/>
                  </a:lnTo>
                  <a:lnTo>
                    <a:pt x="1101205" y="105023"/>
                  </a:lnTo>
                  <a:lnTo>
                    <a:pt x="1160774" y="105023"/>
                  </a:lnTo>
                  <a:lnTo>
                    <a:pt x="1160774" y="237942"/>
                  </a:lnTo>
                  <a:lnTo>
                    <a:pt x="1256958" y="105023"/>
                  </a:lnTo>
                  <a:lnTo>
                    <a:pt x="1319260" y="105023"/>
                  </a:lnTo>
                  <a:lnTo>
                    <a:pt x="1225808" y="234113"/>
                  </a:lnTo>
                  <a:lnTo>
                    <a:pt x="1331283" y="380160"/>
                  </a:lnTo>
                  <a:lnTo>
                    <a:pt x="1261331" y="380160"/>
                  </a:lnTo>
                  <a:lnTo>
                    <a:pt x="1160774" y="241771"/>
                  </a:lnTo>
                  <a:close/>
                  <a:moveTo>
                    <a:pt x="1458618" y="385630"/>
                  </a:moveTo>
                  <a:cubicBezTo>
                    <a:pt x="1415627" y="385630"/>
                    <a:pt x="1383747" y="373413"/>
                    <a:pt x="1362980" y="348981"/>
                  </a:cubicBezTo>
                  <a:cubicBezTo>
                    <a:pt x="1342577" y="324549"/>
                    <a:pt x="1332376" y="289177"/>
                    <a:pt x="1332376" y="242865"/>
                  </a:cubicBezTo>
                  <a:cubicBezTo>
                    <a:pt x="1332376" y="222079"/>
                    <a:pt x="1334926" y="202934"/>
                    <a:pt x="1340027" y="185430"/>
                  </a:cubicBezTo>
                  <a:cubicBezTo>
                    <a:pt x="1345492" y="167562"/>
                    <a:pt x="1353325" y="152429"/>
                    <a:pt x="1363527" y="140030"/>
                  </a:cubicBezTo>
                  <a:cubicBezTo>
                    <a:pt x="1374092" y="127267"/>
                    <a:pt x="1387026" y="117421"/>
                    <a:pt x="1402328" y="110492"/>
                  </a:cubicBezTo>
                  <a:cubicBezTo>
                    <a:pt x="1417631" y="103199"/>
                    <a:pt x="1435483" y="99553"/>
                    <a:pt x="1455886" y="99553"/>
                  </a:cubicBezTo>
                  <a:cubicBezTo>
                    <a:pt x="1471552" y="99553"/>
                    <a:pt x="1485033" y="100829"/>
                    <a:pt x="1496327" y="103382"/>
                  </a:cubicBezTo>
                  <a:cubicBezTo>
                    <a:pt x="1507621" y="105570"/>
                    <a:pt x="1516548" y="108669"/>
                    <a:pt x="1523106" y="112680"/>
                  </a:cubicBezTo>
                  <a:lnTo>
                    <a:pt x="1523106" y="165192"/>
                  </a:lnTo>
                  <a:cubicBezTo>
                    <a:pt x="1516912" y="161180"/>
                    <a:pt x="1508350" y="157351"/>
                    <a:pt x="1497420" y="153705"/>
                  </a:cubicBezTo>
                  <a:cubicBezTo>
                    <a:pt x="1486490" y="150058"/>
                    <a:pt x="1475013" y="148235"/>
                    <a:pt x="1462990" y="148235"/>
                  </a:cubicBezTo>
                  <a:cubicBezTo>
                    <a:pt x="1440766" y="148235"/>
                    <a:pt x="1423642" y="156075"/>
                    <a:pt x="1411619" y="171756"/>
                  </a:cubicBezTo>
                  <a:cubicBezTo>
                    <a:pt x="1399960" y="187071"/>
                    <a:pt x="1394131" y="210227"/>
                    <a:pt x="1394131" y="241224"/>
                  </a:cubicBezTo>
                  <a:cubicBezTo>
                    <a:pt x="1394131" y="270761"/>
                    <a:pt x="1399414" y="294100"/>
                    <a:pt x="1409980" y="311239"/>
                  </a:cubicBezTo>
                  <a:cubicBezTo>
                    <a:pt x="1420545" y="328378"/>
                    <a:pt x="1438033" y="336947"/>
                    <a:pt x="1462444" y="336947"/>
                  </a:cubicBezTo>
                  <a:cubicBezTo>
                    <a:pt x="1475560" y="336947"/>
                    <a:pt x="1486854" y="335306"/>
                    <a:pt x="1496327" y="332024"/>
                  </a:cubicBezTo>
                  <a:cubicBezTo>
                    <a:pt x="1506164" y="328378"/>
                    <a:pt x="1515090" y="323819"/>
                    <a:pt x="1523106" y="318349"/>
                  </a:cubicBezTo>
                  <a:lnTo>
                    <a:pt x="1523106" y="368673"/>
                  </a:lnTo>
                  <a:cubicBezTo>
                    <a:pt x="1515455" y="374143"/>
                    <a:pt x="1506346" y="378336"/>
                    <a:pt x="1495781" y="381254"/>
                  </a:cubicBezTo>
                  <a:cubicBezTo>
                    <a:pt x="1485579" y="384171"/>
                    <a:pt x="1473192" y="385630"/>
                    <a:pt x="1458618" y="385630"/>
                  </a:cubicBezTo>
                  <a:close/>
                  <a:moveTo>
                    <a:pt x="723571" y="153158"/>
                  </a:moveTo>
                  <a:lnTo>
                    <a:pt x="650339" y="153158"/>
                  </a:lnTo>
                  <a:lnTo>
                    <a:pt x="650339" y="164645"/>
                  </a:lnTo>
                  <a:cubicBezTo>
                    <a:pt x="650339" y="176679"/>
                    <a:pt x="649975" y="190171"/>
                    <a:pt x="649246" y="205122"/>
                  </a:cubicBezTo>
                  <a:cubicBezTo>
                    <a:pt x="648518" y="220073"/>
                    <a:pt x="647243" y="235207"/>
                    <a:pt x="645421" y="250522"/>
                  </a:cubicBezTo>
                  <a:cubicBezTo>
                    <a:pt x="643599" y="265838"/>
                    <a:pt x="641049" y="280607"/>
                    <a:pt x="637770" y="294829"/>
                  </a:cubicBezTo>
                  <a:cubicBezTo>
                    <a:pt x="634855" y="309051"/>
                    <a:pt x="631030" y="321449"/>
                    <a:pt x="626293" y="332024"/>
                  </a:cubicBezTo>
                  <a:lnTo>
                    <a:pt x="723571" y="332024"/>
                  </a:lnTo>
                  <a:lnTo>
                    <a:pt x="723571" y="153158"/>
                  </a:lnTo>
                  <a:close/>
                  <a:moveTo>
                    <a:pt x="946544" y="147688"/>
                  </a:moveTo>
                  <a:cubicBezTo>
                    <a:pt x="929785" y="147688"/>
                    <a:pt x="917215" y="153887"/>
                    <a:pt x="908836" y="166286"/>
                  </a:cubicBezTo>
                  <a:cubicBezTo>
                    <a:pt x="900456" y="178319"/>
                    <a:pt x="895902" y="196006"/>
                    <a:pt x="895173" y="219344"/>
                  </a:cubicBezTo>
                  <a:lnTo>
                    <a:pt x="991358" y="219344"/>
                  </a:lnTo>
                  <a:lnTo>
                    <a:pt x="991358" y="212233"/>
                  </a:lnTo>
                  <a:cubicBezTo>
                    <a:pt x="991358" y="203116"/>
                    <a:pt x="990629" y="194729"/>
                    <a:pt x="989172" y="187071"/>
                  </a:cubicBezTo>
                  <a:cubicBezTo>
                    <a:pt x="987714" y="179049"/>
                    <a:pt x="985164" y="172120"/>
                    <a:pt x="981521" y="166286"/>
                  </a:cubicBezTo>
                  <a:cubicBezTo>
                    <a:pt x="978242" y="160451"/>
                    <a:pt x="973687" y="155893"/>
                    <a:pt x="967858" y="152611"/>
                  </a:cubicBezTo>
                  <a:cubicBezTo>
                    <a:pt x="962393" y="149329"/>
                    <a:pt x="955288" y="147688"/>
                    <a:pt x="946544" y="1476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410447" y="1055160"/>
              <a:ext cx="307643" cy="172302"/>
            </a:xfrm>
            <a:custGeom>
              <a:rect b="b" l="l" r="r" t="t"/>
              <a:pathLst>
                <a:path extrusionOk="0" h="459473" w="820382">
                  <a:moveTo>
                    <a:pt x="250299" y="0"/>
                  </a:moveTo>
                  <a:lnTo>
                    <a:pt x="250299" y="380160"/>
                  </a:lnTo>
                  <a:lnTo>
                    <a:pt x="184172" y="380160"/>
                  </a:lnTo>
                  <a:lnTo>
                    <a:pt x="184172" y="51417"/>
                  </a:lnTo>
                  <a:lnTo>
                    <a:pt x="66127" y="51417"/>
                  </a:lnTo>
                  <a:lnTo>
                    <a:pt x="66127" y="380160"/>
                  </a:lnTo>
                  <a:lnTo>
                    <a:pt x="0" y="380160"/>
                  </a:lnTo>
                  <a:lnTo>
                    <a:pt x="0" y="0"/>
                  </a:lnTo>
                  <a:lnTo>
                    <a:pt x="250299" y="0"/>
                  </a:lnTo>
                  <a:close/>
                  <a:moveTo>
                    <a:pt x="368136" y="140577"/>
                  </a:moveTo>
                  <a:cubicBezTo>
                    <a:pt x="376516" y="127085"/>
                    <a:pt x="386899" y="116874"/>
                    <a:pt x="399287" y="109945"/>
                  </a:cubicBezTo>
                  <a:cubicBezTo>
                    <a:pt x="412038" y="103017"/>
                    <a:pt x="426065" y="99553"/>
                    <a:pt x="441367" y="99553"/>
                  </a:cubicBezTo>
                  <a:cubicBezTo>
                    <a:pt x="456669" y="99553"/>
                    <a:pt x="470696" y="102652"/>
                    <a:pt x="483448" y="108851"/>
                  </a:cubicBezTo>
                  <a:cubicBezTo>
                    <a:pt x="496200" y="115051"/>
                    <a:pt x="507130" y="124350"/>
                    <a:pt x="516238" y="136748"/>
                  </a:cubicBezTo>
                  <a:cubicBezTo>
                    <a:pt x="525347" y="148782"/>
                    <a:pt x="532451" y="163733"/>
                    <a:pt x="537552" y="181601"/>
                  </a:cubicBezTo>
                  <a:cubicBezTo>
                    <a:pt x="542653" y="199105"/>
                    <a:pt x="545203" y="219344"/>
                    <a:pt x="545203" y="242318"/>
                  </a:cubicBezTo>
                  <a:cubicBezTo>
                    <a:pt x="545203" y="265291"/>
                    <a:pt x="542470" y="285712"/>
                    <a:pt x="537006" y="303581"/>
                  </a:cubicBezTo>
                  <a:cubicBezTo>
                    <a:pt x="531905" y="321449"/>
                    <a:pt x="524618" y="336583"/>
                    <a:pt x="515145" y="348981"/>
                  </a:cubicBezTo>
                  <a:cubicBezTo>
                    <a:pt x="506037" y="361015"/>
                    <a:pt x="494743" y="370131"/>
                    <a:pt x="481262" y="376331"/>
                  </a:cubicBezTo>
                  <a:cubicBezTo>
                    <a:pt x="468146" y="382530"/>
                    <a:pt x="453755" y="385630"/>
                    <a:pt x="438088" y="385630"/>
                  </a:cubicBezTo>
                  <a:cubicBezTo>
                    <a:pt x="409306" y="385630"/>
                    <a:pt x="386535" y="373049"/>
                    <a:pt x="369775" y="347887"/>
                  </a:cubicBezTo>
                  <a:lnTo>
                    <a:pt x="369775" y="459474"/>
                  </a:lnTo>
                  <a:lnTo>
                    <a:pt x="304741" y="459474"/>
                  </a:lnTo>
                  <a:lnTo>
                    <a:pt x="304741" y="105023"/>
                  </a:lnTo>
                  <a:lnTo>
                    <a:pt x="364857" y="105023"/>
                  </a:lnTo>
                  <a:lnTo>
                    <a:pt x="368136" y="140577"/>
                  </a:lnTo>
                  <a:close/>
                  <a:moveTo>
                    <a:pt x="421693" y="334212"/>
                  </a:moveTo>
                  <a:cubicBezTo>
                    <a:pt x="440639" y="334212"/>
                    <a:pt x="454665" y="326919"/>
                    <a:pt x="463774" y="312333"/>
                  </a:cubicBezTo>
                  <a:cubicBezTo>
                    <a:pt x="473247" y="297746"/>
                    <a:pt x="477983" y="274408"/>
                    <a:pt x="477983" y="242318"/>
                  </a:cubicBezTo>
                  <a:cubicBezTo>
                    <a:pt x="477983" y="210227"/>
                    <a:pt x="473611" y="187071"/>
                    <a:pt x="464867" y="172850"/>
                  </a:cubicBezTo>
                  <a:cubicBezTo>
                    <a:pt x="456123" y="158263"/>
                    <a:pt x="442825" y="150970"/>
                    <a:pt x="424972" y="150970"/>
                  </a:cubicBezTo>
                  <a:cubicBezTo>
                    <a:pt x="406755" y="150970"/>
                    <a:pt x="393093" y="157898"/>
                    <a:pt x="383985" y="171756"/>
                  </a:cubicBezTo>
                  <a:cubicBezTo>
                    <a:pt x="374876" y="185613"/>
                    <a:pt x="370140" y="207857"/>
                    <a:pt x="369775" y="238489"/>
                  </a:cubicBezTo>
                  <a:lnTo>
                    <a:pt x="369775" y="242865"/>
                  </a:lnTo>
                  <a:cubicBezTo>
                    <a:pt x="369775" y="274955"/>
                    <a:pt x="373965" y="298293"/>
                    <a:pt x="382345" y="312880"/>
                  </a:cubicBezTo>
                  <a:cubicBezTo>
                    <a:pt x="391089" y="327101"/>
                    <a:pt x="404205" y="334212"/>
                    <a:pt x="421693" y="334212"/>
                  </a:cubicBezTo>
                  <a:close/>
                  <a:moveTo>
                    <a:pt x="699059" y="99553"/>
                  </a:moveTo>
                  <a:cubicBezTo>
                    <a:pt x="716911" y="99553"/>
                    <a:pt x="733306" y="102652"/>
                    <a:pt x="748244" y="108851"/>
                  </a:cubicBezTo>
                  <a:cubicBezTo>
                    <a:pt x="763182" y="115051"/>
                    <a:pt x="775934" y="124350"/>
                    <a:pt x="786499" y="136748"/>
                  </a:cubicBezTo>
                  <a:cubicBezTo>
                    <a:pt x="797065" y="148782"/>
                    <a:pt x="805262" y="163733"/>
                    <a:pt x="811092" y="181601"/>
                  </a:cubicBezTo>
                  <a:cubicBezTo>
                    <a:pt x="817286" y="199105"/>
                    <a:pt x="820383" y="219344"/>
                    <a:pt x="820383" y="242318"/>
                  </a:cubicBezTo>
                  <a:cubicBezTo>
                    <a:pt x="820383" y="265291"/>
                    <a:pt x="817286" y="285712"/>
                    <a:pt x="811092" y="303581"/>
                  </a:cubicBezTo>
                  <a:cubicBezTo>
                    <a:pt x="805262" y="321449"/>
                    <a:pt x="797065" y="336583"/>
                    <a:pt x="786499" y="348981"/>
                  </a:cubicBezTo>
                  <a:cubicBezTo>
                    <a:pt x="775934" y="361015"/>
                    <a:pt x="763182" y="370131"/>
                    <a:pt x="748244" y="376331"/>
                  </a:cubicBezTo>
                  <a:cubicBezTo>
                    <a:pt x="733306" y="382530"/>
                    <a:pt x="716911" y="385630"/>
                    <a:pt x="699059" y="385630"/>
                  </a:cubicBezTo>
                  <a:cubicBezTo>
                    <a:pt x="681206" y="385630"/>
                    <a:pt x="664811" y="382530"/>
                    <a:pt x="649873" y="376331"/>
                  </a:cubicBezTo>
                  <a:cubicBezTo>
                    <a:pt x="634935" y="370131"/>
                    <a:pt x="622184" y="361015"/>
                    <a:pt x="611618" y="348981"/>
                  </a:cubicBezTo>
                  <a:cubicBezTo>
                    <a:pt x="601052" y="336583"/>
                    <a:pt x="592673" y="321631"/>
                    <a:pt x="586479" y="304128"/>
                  </a:cubicBezTo>
                  <a:cubicBezTo>
                    <a:pt x="580650" y="286259"/>
                    <a:pt x="577735" y="265838"/>
                    <a:pt x="577735" y="242865"/>
                  </a:cubicBezTo>
                  <a:cubicBezTo>
                    <a:pt x="577735" y="219891"/>
                    <a:pt x="580650" y="199470"/>
                    <a:pt x="586479" y="181601"/>
                  </a:cubicBezTo>
                  <a:cubicBezTo>
                    <a:pt x="592673" y="163733"/>
                    <a:pt x="601052" y="148782"/>
                    <a:pt x="611618" y="136748"/>
                  </a:cubicBezTo>
                  <a:cubicBezTo>
                    <a:pt x="622184" y="124350"/>
                    <a:pt x="634935" y="115051"/>
                    <a:pt x="649873" y="108851"/>
                  </a:cubicBezTo>
                  <a:cubicBezTo>
                    <a:pt x="664811" y="102652"/>
                    <a:pt x="681206" y="99553"/>
                    <a:pt x="699059" y="99553"/>
                  </a:cubicBezTo>
                  <a:close/>
                  <a:moveTo>
                    <a:pt x="699059" y="334212"/>
                  </a:moveTo>
                  <a:cubicBezTo>
                    <a:pt x="717275" y="334212"/>
                    <a:pt x="730756" y="326919"/>
                    <a:pt x="739500" y="312333"/>
                  </a:cubicBezTo>
                  <a:cubicBezTo>
                    <a:pt x="748608" y="297746"/>
                    <a:pt x="753163" y="274408"/>
                    <a:pt x="753163" y="242318"/>
                  </a:cubicBezTo>
                  <a:cubicBezTo>
                    <a:pt x="753163" y="210227"/>
                    <a:pt x="748608" y="187071"/>
                    <a:pt x="739500" y="172850"/>
                  </a:cubicBezTo>
                  <a:cubicBezTo>
                    <a:pt x="730756" y="158263"/>
                    <a:pt x="717275" y="150970"/>
                    <a:pt x="699059" y="150970"/>
                  </a:cubicBezTo>
                  <a:cubicBezTo>
                    <a:pt x="680842" y="150970"/>
                    <a:pt x="667179" y="158263"/>
                    <a:pt x="658071" y="172850"/>
                  </a:cubicBezTo>
                  <a:cubicBezTo>
                    <a:pt x="649327" y="187436"/>
                    <a:pt x="644955" y="210774"/>
                    <a:pt x="644955" y="242865"/>
                  </a:cubicBezTo>
                  <a:cubicBezTo>
                    <a:pt x="644955" y="274955"/>
                    <a:pt x="649327" y="298293"/>
                    <a:pt x="658071" y="312880"/>
                  </a:cubicBezTo>
                  <a:cubicBezTo>
                    <a:pt x="667179" y="327101"/>
                    <a:pt x="680842" y="334212"/>
                    <a:pt x="699059" y="334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341" name="Google Shape;341;p34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4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350" name="Google Shape;350;p34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34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52" name="Google Shape;352;p34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353" name="Google Shape;353;p34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34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356" name="Google Shape;356;p34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69" name="Google Shape;369;p34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370" name="Google Shape;370;p34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77" name="Google Shape;377;p34"/>
          <p:cNvSpPr txBox="1"/>
          <p:nvPr>
            <p:ph type="ctrTitle"/>
          </p:nvPr>
        </p:nvSpPr>
        <p:spPr>
          <a:xfrm>
            <a:off x="563475" y="3142400"/>
            <a:ext cx="74217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Что такое таргетированная реклама</a:t>
            </a:r>
            <a:endParaRPr sz="4400"/>
          </a:p>
        </p:txBody>
      </p:sp>
      <p:sp>
        <p:nvSpPr>
          <p:cNvPr id="378" name="Google Shape;378;p34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/>
          <p:nvPr/>
        </p:nvSpPr>
        <p:spPr>
          <a:xfrm>
            <a:off x="603925" y="1127250"/>
            <a:ext cx="7940400" cy="3181200"/>
          </a:xfrm>
          <a:prstGeom prst="roundRect">
            <a:avLst>
              <a:gd fmla="val 1442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3747275" y="946150"/>
            <a:ext cx="1797000" cy="4422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2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Фиксируем</a:t>
            </a:r>
            <a:endParaRPr b="1" sz="162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1005875" y="1513438"/>
            <a:ext cx="7132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highlight>
                  <a:srgbClr val="FFDE40"/>
                </a:highlight>
                <a:latin typeface="Montserrat"/>
                <a:ea typeface="Montserrat"/>
                <a:cs typeface="Montserrat"/>
                <a:sym typeface="Montserrat"/>
              </a:rPr>
              <a:t>Таргетированная реклама</a:t>
            </a:r>
            <a:r>
              <a:rPr b="1" lang="ru" sz="2400">
                <a:solidFill>
                  <a:srgbClr val="4BD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br>
              <a:rPr b="1"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это инструмент, позволяющий показывать рекламные сообщение выбранной аудитории независимо </a:t>
            </a:r>
            <a:b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 того, интересуется она нашим продуктом или нет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Что нужно понимать </a:t>
            </a:r>
            <a:br>
              <a:rPr b="1" lang="ru" sz="2400"/>
            </a:br>
            <a:r>
              <a:rPr b="1" lang="ru" sz="2400"/>
              <a:t>про таргетированную рекламу</a:t>
            </a:r>
            <a:endParaRPr b="1" sz="2400"/>
          </a:p>
        </p:txBody>
      </p:sp>
      <p:sp>
        <p:nvSpPr>
          <p:cNvPr id="391" name="Google Shape;391;p36"/>
          <p:cNvSpPr/>
          <p:nvPr/>
        </p:nvSpPr>
        <p:spPr>
          <a:xfrm>
            <a:off x="411075" y="1453168"/>
            <a:ext cx="2600100" cy="265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Позволяет работать </a:t>
            </a:r>
            <a:br>
              <a:rPr lang="ru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 холодной аудиторией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рекламу чаще всего видят люди, которые никогда</a:t>
            </a:r>
            <a:br>
              <a:rPr lang="ru" sz="1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 вас не слышали</a:t>
            </a:r>
            <a:endParaRPr sz="16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3299501" y="1446800"/>
            <a:ext cx="2600100" cy="265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Должна вызывать нужную нам реакцию 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необходимо за 1-2 секунды доказать, что вы нужны аудитории</a:t>
            </a:r>
            <a:endParaRPr sz="16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6187926" y="1446800"/>
            <a:ext cx="2600100" cy="265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Работает только</a:t>
            </a:r>
            <a:b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связке с контентом</a:t>
            </a:r>
            <a:endParaRPr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не только объявление, </a:t>
            </a:r>
            <a:br>
              <a:rPr lang="ru" sz="1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но и </a:t>
            </a: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качественный контент</a:t>
            </a:r>
            <a:br>
              <a:rPr lang="ru" sz="1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аккаунте + вовлеченная аудитория </a:t>
            </a:r>
            <a:endParaRPr sz="16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1421788" y="1652278"/>
            <a:ext cx="578700" cy="5787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1656557" y="1815133"/>
            <a:ext cx="109169" cy="2529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1</a:t>
            </a:r>
          </a:p>
        </p:txBody>
      </p:sp>
      <p:sp>
        <p:nvSpPr>
          <p:cNvPr id="396" name="Google Shape;396;p36"/>
          <p:cNvSpPr/>
          <p:nvPr/>
        </p:nvSpPr>
        <p:spPr>
          <a:xfrm>
            <a:off x="4282638" y="1652278"/>
            <a:ext cx="578700" cy="5787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36"/>
          <p:cNvSpPr/>
          <p:nvPr/>
        </p:nvSpPr>
        <p:spPr>
          <a:xfrm>
            <a:off x="4461132" y="1812633"/>
            <a:ext cx="202794" cy="257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2</a:t>
            </a:r>
          </a:p>
        </p:txBody>
      </p:sp>
      <p:sp>
        <p:nvSpPr>
          <p:cNvPr id="398" name="Google Shape;398;p36"/>
          <p:cNvSpPr/>
          <p:nvPr/>
        </p:nvSpPr>
        <p:spPr>
          <a:xfrm>
            <a:off x="7234413" y="1652278"/>
            <a:ext cx="578700" cy="5787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7412907" y="1812633"/>
            <a:ext cx="201349" cy="257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/>
          <p:nvPr/>
        </p:nvSpPr>
        <p:spPr>
          <a:xfrm>
            <a:off x="0" y="895700"/>
            <a:ext cx="9144000" cy="42480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7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А ещё это аукцион!</a:t>
            </a:r>
            <a:endParaRPr b="1" sz="2400"/>
          </a:p>
        </p:txBody>
      </p:sp>
      <p:sp>
        <p:nvSpPr>
          <p:cNvPr id="406" name="Google Shape;406;p37"/>
          <p:cNvSpPr/>
          <p:nvPr/>
        </p:nvSpPr>
        <p:spPr>
          <a:xfrm>
            <a:off x="411075" y="2303500"/>
            <a:ext cx="2022900" cy="1959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Рекламное место!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7" name="Google Shape;4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625" y="2303500"/>
            <a:ext cx="5514424" cy="2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7"/>
          <p:cNvSpPr/>
          <p:nvPr/>
        </p:nvSpPr>
        <p:spPr>
          <a:xfrm>
            <a:off x="6765150" y="1273500"/>
            <a:ext cx="20229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него больше денег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9" name="Google Shape;409;p37"/>
          <p:cNvCxnSpPr>
            <a:stCxn id="408" idx="2"/>
          </p:cNvCxnSpPr>
          <p:nvPr/>
        </p:nvCxnSpPr>
        <p:spPr>
          <a:xfrm flipH="1">
            <a:off x="6830700" y="1796700"/>
            <a:ext cx="945900" cy="47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sp>
        <p:nvSpPr>
          <p:cNvPr id="410" name="Google Shape;410;p37"/>
          <p:cNvSpPr/>
          <p:nvPr/>
        </p:nvSpPr>
        <p:spPr>
          <a:xfrm>
            <a:off x="4675538" y="1273500"/>
            <a:ext cx="19257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неё поменьше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1" name="Google Shape;411;p37"/>
          <p:cNvCxnSpPr>
            <a:stCxn id="410" idx="2"/>
          </p:cNvCxnSpPr>
          <p:nvPr/>
        </p:nvCxnSpPr>
        <p:spPr>
          <a:xfrm>
            <a:off x="5638388" y="1796700"/>
            <a:ext cx="168600" cy="57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sp>
        <p:nvSpPr>
          <p:cNvPr id="412" name="Google Shape;412;p37"/>
          <p:cNvSpPr/>
          <p:nvPr/>
        </p:nvSpPr>
        <p:spPr>
          <a:xfrm>
            <a:off x="1471775" y="1243325"/>
            <a:ext cx="3094500" cy="57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она сделала классный креатив – </a:t>
            </a:r>
            <a:b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сейчас её пропустят вперед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3" name="Google Shape;413;p37"/>
          <p:cNvCxnSpPr>
            <a:stCxn id="412" idx="2"/>
          </p:cNvCxnSpPr>
          <p:nvPr/>
        </p:nvCxnSpPr>
        <p:spPr>
          <a:xfrm>
            <a:off x="3019025" y="1820525"/>
            <a:ext cx="651600" cy="6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19" name="Google Shape;419;p38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420" name="Google Shape;420;p38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8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429" name="Google Shape;429;p38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38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1" name="Google Shape;431;p38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432" name="Google Shape;432;p38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38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435" name="Google Shape;435;p38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449" name="Google Shape;449;p38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56" name="Google Shape;456;p38"/>
          <p:cNvSpPr txBox="1"/>
          <p:nvPr>
            <p:ph type="ctrTitle"/>
          </p:nvPr>
        </p:nvSpPr>
        <p:spPr>
          <a:xfrm>
            <a:off x="563475" y="3142400"/>
            <a:ext cx="74217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Преимущества таргетированной рекламы</a:t>
            </a:r>
            <a:endParaRPr sz="4400"/>
          </a:p>
        </p:txBody>
      </p:sp>
      <p:sp>
        <p:nvSpPr>
          <p:cNvPr id="457" name="Google Shape;457;p38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9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Почему мы выбираем таргетированную рекламу?</a:t>
            </a:r>
            <a:endParaRPr b="1" sz="2400"/>
          </a:p>
        </p:txBody>
      </p:sp>
      <p:sp>
        <p:nvSpPr>
          <p:cNvPr id="463" name="Google Shape;463;p39"/>
          <p:cNvSpPr/>
          <p:nvPr/>
        </p:nvSpPr>
        <p:spPr>
          <a:xfrm>
            <a:off x="411075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4" name="Google Shape;464;p39"/>
          <p:cNvGrpSpPr/>
          <p:nvPr/>
        </p:nvGrpSpPr>
        <p:grpSpPr>
          <a:xfrm>
            <a:off x="563487" y="1557075"/>
            <a:ext cx="4019425" cy="586350"/>
            <a:chOff x="770987" y="2694785"/>
            <a:chExt cx="8038850" cy="1172700"/>
          </a:xfrm>
        </p:grpSpPr>
        <p:sp>
          <p:nvSpPr>
            <p:cNvPr id="465" name="Google Shape;465;p39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выбрать аудиторию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нужными характеристиками</a:t>
              </a:r>
              <a:endParaRPr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67" name="Google Shape;467;p39"/>
          <p:cNvSpPr/>
          <p:nvPr/>
        </p:nvSpPr>
        <p:spPr>
          <a:xfrm>
            <a:off x="691618" y="1688749"/>
            <a:ext cx="333025" cy="333025"/>
          </a:xfrm>
          <a:custGeom>
            <a:rect b="b" l="l" r="r" t="t"/>
            <a:pathLst>
              <a:path extrusionOk="0" h="164" w="164">
                <a:moveTo>
                  <a:pt x="41" y="65"/>
                </a:moveTo>
                <a:cubicBezTo>
                  <a:pt x="41" y="68"/>
                  <a:pt x="42" y="70"/>
                  <a:pt x="43" y="72"/>
                </a:cubicBezTo>
                <a:cubicBezTo>
                  <a:pt x="45" y="73"/>
                  <a:pt x="47" y="74"/>
                  <a:pt x="50" y="74"/>
                </a:cubicBezTo>
                <a:cubicBezTo>
                  <a:pt x="52" y="74"/>
                  <a:pt x="54" y="73"/>
                  <a:pt x="56" y="72"/>
                </a:cubicBezTo>
                <a:cubicBezTo>
                  <a:pt x="58" y="70"/>
                  <a:pt x="59" y="68"/>
                  <a:pt x="59" y="65"/>
                </a:cubicBezTo>
                <a:cubicBezTo>
                  <a:pt x="59" y="63"/>
                  <a:pt x="58" y="61"/>
                  <a:pt x="56" y="59"/>
                </a:cubicBezTo>
                <a:cubicBezTo>
                  <a:pt x="54" y="57"/>
                  <a:pt x="52" y="56"/>
                  <a:pt x="50" y="56"/>
                </a:cubicBezTo>
                <a:cubicBezTo>
                  <a:pt x="47" y="56"/>
                  <a:pt x="45" y="57"/>
                  <a:pt x="43" y="59"/>
                </a:cubicBezTo>
                <a:cubicBezTo>
                  <a:pt x="42" y="61"/>
                  <a:pt x="41" y="63"/>
                  <a:pt x="41" y="65"/>
                </a:cubicBezTo>
                <a:close/>
                <a:moveTo>
                  <a:pt x="106" y="65"/>
                </a:moveTo>
                <a:cubicBezTo>
                  <a:pt x="106" y="68"/>
                  <a:pt x="106" y="70"/>
                  <a:pt x="108" y="72"/>
                </a:cubicBezTo>
                <a:cubicBezTo>
                  <a:pt x="110" y="73"/>
                  <a:pt x="112" y="74"/>
                  <a:pt x="114" y="74"/>
                </a:cubicBezTo>
                <a:cubicBezTo>
                  <a:pt x="117" y="74"/>
                  <a:pt x="119" y="73"/>
                  <a:pt x="121" y="72"/>
                </a:cubicBezTo>
                <a:cubicBezTo>
                  <a:pt x="122" y="70"/>
                  <a:pt x="123" y="68"/>
                  <a:pt x="123" y="65"/>
                </a:cubicBezTo>
                <a:cubicBezTo>
                  <a:pt x="123" y="63"/>
                  <a:pt x="122" y="61"/>
                  <a:pt x="121" y="59"/>
                </a:cubicBezTo>
                <a:cubicBezTo>
                  <a:pt x="119" y="57"/>
                  <a:pt x="117" y="56"/>
                  <a:pt x="114" y="56"/>
                </a:cubicBezTo>
                <a:cubicBezTo>
                  <a:pt x="112" y="56"/>
                  <a:pt x="110" y="57"/>
                  <a:pt x="108" y="59"/>
                </a:cubicBezTo>
                <a:cubicBezTo>
                  <a:pt x="106" y="61"/>
                  <a:pt x="106" y="63"/>
                  <a:pt x="106" y="65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7" y="164"/>
                  <a:pt x="164" y="127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  <a:moveTo>
                  <a:pt x="130" y="130"/>
                </a:moveTo>
                <a:cubicBezTo>
                  <a:pt x="124" y="137"/>
                  <a:pt x="117" y="141"/>
                  <a:pt x="109" y="145"/>
                </a:cubicBezTo>
                <a:cubicBezTo>
                  <a:pt x="100" y="148"/>
                  <a:pt x="91" y="150"/>
                  <a:pt x="82" y="150"/>
                </a:cubicBezTo>
                <a:cubicBezTo>
                  <a:pt x="73" y="150"/>
                  <a:pt x="64" y="148"/>
                  <a:pt x="55" y="145"/>
                </a:cubicBezTo>
                <a:cubicBezTo>
                  <a:pt x="47" y="142"/>
                  <a:pt x="40" y="137"/>
                  <a:pt x="34" y="130"/>
                </a:cubicBezTo>
                <a:cubicBezTo>
                  <a:pt x="27" y="124"/>
                  <a:pt x="22" y="117"/>
                  <a:pt x="19" y="109"/>
                </a:cubicBezTo>
                <a:cubicBezTo>
                  <a:pt x="16" y="100"/>
                  <a:pt x="14" y="91"/>
                  <a:pt x="14" y="82"/>
                </a:cubicBezTo>
                <a:cubicBezTo>
                  <a:pt x="14" y="73"/>
                  <a:pt x="16" y="64"/>
                  <a:pt x="19" y="55"/>
                </a:cubicBezTo>
                <a:cubicBezTo>
                  <a:pt x="22" y="47"/>
                  <a:pt x="27" y="40"/>
                  <a:pt x="34" y="34"/>
                </a:cubicBezTo>
                <a:cubicBezTo>
                  <a:pt x="40" y="27"/>
                  <a:pt x="47" y="22"/>
                  <a:pt x="55" y="19"/>
                </a:cubicBezTo>
                <a:cubicBezTo>
                  <a:pt x="64" y="16"/>
                  <a:pt x="73" y="14"/>
                  <a:pt x="82" y="14"/>
                </a:cubicBezTo>
                <a:cubicBezTo>
                  <a:pt x="91" y="14"/>
                  <a:pt x="100" y="16"/>
                  <a:pt x="109" y="19"/>
                </a:cubicBezTo>
                <a:cubicBezTo>
                  <a:pt x="117" y="22"/>
                  <a:pt x="124" y="27"/>
                  <a:pt x="130" y="34"/>
                </a:cubicBezTo>
                <a:cubicBezTo>
                  <a:pt x="137" y="40"/>
                  <a:pt x="142" y="47"/>
                  <a:pt x="145" y="55"/>
                </a:cubicBezTo>
                <a:cubicBezTo>
                  <a:pt x="148" y="64"/>
                  <a:pt x="150" y="73"/>
                  <a:pt x="150" y="82"/>
                </a:cubicBezTo>
                <a:cubicBezTo>
                  <a:pt x="150" y="91"/>
                  <a:pt x="148" y="100"/>
                  <a:pt x="145" y="109"/>
                </a:cubicBezTo>
                <a:cubicBezTo>
                  <a:pt x="142" y="117"/>
                  <a:pt x="137" y="124"/>
                  <a:pt x="130" y="130"/>
                </a:cubicBezTo>
                <a:close/>
                <a:moveTo>
                  <a:pt x="110" y="86"/>
                </a:moveTo>
                <a:cubicBezTo>
                  <a:pt x="101" y="86"/>
                  <a:pt x="101" y="86"/>
                  <a:pt x="101" y="86"/>
                </a:cubicBezTo>
                <a:cubicBezTo>
                  <a:pt x="100" y="86"/>
                  <a:pt x="100" y="86"/>
                  <a:pt x="100" y="87"/>
                </a:cubicBezTo>
                <a:cubicBezTo>
                  <a:pt x="99" y="96"/>
                  <a:pt x="91" y="103"/>
                  <a:pt x="82" y="103"/>
                </a:cubicBezTo>
                <a:cubicBezTo>
                  <a:pt x="73" y="103"/>
                  <a:pt x="65" y="96"/>
                  <a:pt x="64" y="87"/>
                </a:cubicBezTo>
                <a:cubicBezTo>
                  <a:pt x="64" y="86"/>
                  <a:pt x="64" y="86"/>
                  <a:pt x="63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3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103"/>
                  <a:pt x="66" y="115"/>
                  <a:pt x="82" y="115"/>
                </a:cubicBezTo>
                <a:cubicBezTo>
                  <a:pt x="98" y="115"/>
                  <a:pt x="111" y="103"/>
                  <a:pt x="111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7"/>
                  <a:pt x="111" y="86"/>
                  <a:pt x="111" y="86"/>
                </a:cubicBezTo>
                <a:cubicBezTo>
                  <a:pt x="111" y="86"/>
                  <a:pt x="111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Почему мы выбираем таргетированную рекламу?</a:t>
            </a:r>
            <a:endParaRPr b="1" sz="2400"/>
          </a:p>
        </p:txBody>
      </p:sp>
      <p:sp>
        <p:nvSpPr>
          <p:cNvPr id="473" name="Google Shape;473;p40"/>
          <p:cNvSpPr/>
          <p:nvPr/>
        </p:nvSpPr>
        <p:spPr>
          <a:xfrm>
            <a:off x="411075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4" name="Google Shape;474;p40"/>
          <p:cNvGrpSpPr/>
          <p:nvPr/>
        </p:nvGrpSpPr>
        <p:grpSpPr>
          <a:xfrm>
            <a:off x="563487" y="1557075"/>
            <a:ext cx="4019425" cy="586350"/>
            <a:chOff x="770987" y="2694785"/>
            <a:chExt cx="8038850" cy="1172700"/>
          </a:xfrm>
        </p:grpSpPr>
        <p:sp>
          <p:nvSpPr>
            <p:cNvPr id="475" name="Google Shape;475;p40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выбрать аудиторию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нужными характеристиками</a:t>
              </a:r>
              <a:endParaRPr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77" name="Google Shape;477;p40"/>
          <p:cNvSpPr/>
          <p:nvPr/>
        </p:nvSpPr>
        <p:spPr>
          <a:xfrm>
            <a:off x="691618" y="1688749"/>
            <a:ext cx="333025" cy="333025"/>
          </a:xfrm>
          <a:custGeom>
            <a:rect b="b" l="l" r="r" t="t"/>
            <a:pathLst>
              <a:path extrusionOk="0" h="164" w="164">
                <a:moveTo>
                  <a:pt x="41" y="65"/>
                </a:moveTo>
                <a:cubicBezTo>
                  <a:pt x="41" y="68"/>
                  <a:pt x="42" y="70"/>
                  <a:pt x="43" y="72"/>
                </a:cubicBezTo>
                <a:cubicBezTo>
                  <a:pt x="45" y="73"/>
                  <a:pt x="47" y="74"/>
                  <a:pt x="50" y="74"/>
                </a:cubicBezTo>
                <a:cubicBezTo>
                  <a:pt x="52" y="74"/>
                  <a:pt x="54" y="73"/>
                  <a:pt x="56" y="72"/>
                </a:cubicBezTo>
                <a:cubicBezTo>
                  <a:pt x="58" y="70"/>
                  <a:pt x="59" y="68"/>
                  <a:pt x="59" y="65"/>
                </a:cubicBezTo>
                <a:cubicBezTo>
                  <a:pt x="59" y="63"/>
                  <a:pt x="58" y="61"/>
                  <a:pt x="56" y="59"/>
                </a:cubicBezTo>
                <a:cubicBezTo>
                  <a:pt x="54" y="57"/>
                  <a:pt x="52" y="56"/>
                  <a:pt x="50" y="56"/>
                </a:cubicBezTo>
                <a:cubicBezTo>
                  <a:pt x="47" y="56"/>
                  <a:pt x="45" y="57"/>
                  <a:pt x="43" y="59"/>
                </a:cubicBezTo>
                <a:cubicBezTo>
                  <a:pt x="42" y="61"/>
                  <a:pt x="41" y="63"/>
                  <a:pt x="41" y="65"/>
                </a:cubicBezTo>
                <a:close/>
                <a:moveTo>
                  <a:pt x="106" y="65"/>
                </a:moveTo>
                <a:cubicBezTo>
                  <a:pt x="106" y="68"/>
                  <a:pt x="106" y="70"/>
                  <a:pt x="108" y="72"/>
                </a:cubicBezTo>
                <a:cubicBezTo>
                  <a:pt x="110" y="73"/>
                  <a:pt x="112" y="74"/>
                  <a:pt x="114" y="74"/>
                </a:cubicBezTo>
                <a:cubicBezTo>
                  <a:pt x="117" y="74"/>
                  <a:pt x="119" y="73"/>
                  <a:pt x="121" y="72"/>
                </a:cubicBezTo>
                <a:cubicBezTo>
                  <a:pt x="122" y="70"/>
                  <a:pt x="123" y="68"/>
                  <a:pt x="123" y="65"/>
                </a:cubicBezTo>
                <a:cubicBezTo>
                  <a:pt x="123" y="63"/>
                  <a:pt x="122" y="61"/>
                  <a:pt x="121" y="59"/>
                </a:cubicBezTo>
                <a:cubicBezTo>
                  <a:pt x="119" y="57"/>
                  <a:pt x="117" y="56"/>
                  <a:pt x="114" y="56"/>
                </a:cubicBezTo>
                <a:cubicBezTo>
                  <a:pt x="112" y="56"/>
                  <a:pt x="110" y="57"/>
                  <a:pt x="108" y="59"/>
                </a:cubicBezTo>
                <a:cubicBezTo>
                  <a:pt x="106" y="61"/>
                  <a:pt x="106" y="63"/>
                  <a:pt x="106" y="65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7" y="164"/>
                  <a:pt x="164" y="127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  <a:moveTo>
                  <a:pt x="130" y="130"/>
                </a:moveTo>
                <a:cubicBezTo>
                  <a:pt x="124" y="137"/>
                  <a:pt x="117" y="141"/>
                  <a:pt x="109" y="145"/>
                </a:cubicBezTo>
                <a:cubicBezTo>
                  <a:pt x="100" y="148"/>
                  <a:pt x="91" y="150"/>
                  <a:pt x="82" y="150"/>
                </a:cubicBezTo>
                <a:cubicBezTo>
                  <a:pt x="73" y="150"/>
                  <a:pt x="64" y="148"/>
                  <a:pt x="55" y="145"/>
                </a:cubicBezTo>
                <a:cubicBezTo>
                  <a:pt x="47" y="142"/>
                  <a:pt x="40" y="137"/>
                  <a:pt x="34" y="130"/>
                </a:cubicBezTo>
                <a:cubicBezTo>
                  <a:pt x="27" y="124"/>
                  <a:pt x="22" y="117"/>
                  <a:pt x="19" y="109"/>
                </a:cubicBezTo>
                <a:cubicBezTo>
                  <a:pt x="16" y="100"/>
                  <a:pt x="14" y="91"/>
                  <a:pt x="14" y="82"/>
                </a:cubicBezTo>
                <a:cubicBezTo>
                  <a:pt x="14" y="73"/>
                  <a:pt x="16" y="64"/>
                  <a:pt x="19" y="55"/>
                </a:cubicBezTo>
                <a:cubicBezTo>
                  <a:pt x="22" y="47"/>
                  <a:pt x="27" y="40"/>
                  <a:pt x="34" y="34"/>
                </a:cubicBezTo>
                <a:cubicBezTo>
                  <a:pt x="40" y="27"/>
                  <a:pt x="47" y="22"/>
                  <a:pt x="55" y="19"/>
                </a:cubicBezTo>
                <a:cubicBezTo>
                  <a:pt x="64" y="16"/>
                  <a:pt x="73" y="14"/>
                  <a:pt x="82" y="14"/>
                </a:cubicBezTo>
                <a:cubicBezTo>
                  <a:pt x="91" y="14"/>
                  <a:pt x="100" y="16"/>
                  <a:pt x="109" y="19"/>
                </a:cubicBezTo>
                <a:cubicBezTo>
                  <a:pt x="117" y="22"/>
                  <a:pt x="124" y="27"/>
                  <a:pt x="130" y="34"/>
                </a:cubicBezTo>
                <a:cubicBezTo>
                  <a:pt x="137" y="40"/>
                  <a:pt x="142" y="47"/>
                  <a:pt x="145" y="55"/>
                </a:cubicBezTo>
                <a:cubicBezTo>
                  <a:pt x="148" y="64"/>
                  <a:pt x="150" y="73"/>
                  <a:pt x="150" y="82"/>
                </a:cubicBezTo>
                <a:cubicBezTo>
                  <a:pt x="150" y="91"/>
                  <a:pt x="148" y="100"/>
                  <a:pt x="145" y="109"/>
                </a:cubicBezTo>
                <a:cubicBezTo>
                  <a:pt x="142" y="117"/>
                  <a:pt x="137" y="124"/>
                  <a:pt x="130" y="130"/>
                </a:cubicBezTo>
                <a:close/>
                <a:moveTo>
                  <a:pt x="110" y="86"/>
                </a:moveTo>
                <a:cubicBezTo>
                  <a:pt x="101" y="86"/>
                  <a:pt x="101" y="86"/>
                  <a:pt x="101" y="86"/>
                </a:cubicBezTo>
                <a:cubicBezTo>
                  <a:pt x="100" y="86"/>
                  <a:pt x="100" y="86"/>
                  <a:pt x="100" y="87"/>
                </a:cubicBezTo>
                <a:cubicBezTo>
                  <a:pt x="99" y="96"/>
                  <a:pt x="91" y="103"/>
                  <a:pt x="82" y="103"/>
                </a:cubicBezTo>
                <a:cubicBezTo>
                  <a:pt x="73" y="103"/>
                  <a:pt x="65" y="96"/>
                  <a:pt x="64" y="87"/>
                </a:cubicBezTo>
                <a:cubicBezTo>
                  <a:pt x="64" y="86"/>
                  <a:pt x="64" y="86"/>
                  <a:pt x="63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3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103"/>
                  <a:pt x="66" y="115"/>
                  <a:pt x="82" y="115"/>
                </a:cubicBezTo>
                <a:cubicBezTo>
                  <a:pt x="98" y="115"/>
                  <a:pt x="111" y="103"/>
                  <a:pt x="111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7"/>
                  <a:pt x="111" y="86"/>
                  <a:pt x="111" y="86"/>
                </a:cubicBezTo>
                <a:cubicBezTo>
                  <a:pt x="111" y="86"/>
                  <a:pt x="111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4692400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9" name="Google Shape;479;p40"/>
          <p:cNvGrpSpPr/>
          <p:nvPr/>
        </p:nvGrpSpPr>
        <p:grpSpPr>
          <a:xfrm>
            <a:off x="4844812" y="1557075"/>
            <a:ext cx="4019425" cy="586350"/>
            <a:chOff x="770987" y="2694785"/>
            <a:chExt cx="8038850" cy="1172700"/>
          </a:xfrm>
        </p:grpSpPr>
        <p:sp>
          <p:nvSpPr>
            <p:cNvPr id="480" name="Google Shape;480;p40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Отлично подходит для тех,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кого нет сайта/сторонней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площадки бизнеса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82" name="Google Shape;482;p40"/>
          <p:cNvSpPr/>
          <p:nvPr/>
        </p:nvSpPr>
        <p:spPr>
          <a:xfrm>
            <a:off x="5013771" y="1678723"/>
            <a:ext cx="251400" cy="333025"/>
          </a:xfrm>
          <a:custGeom>
            <a:rect b="b" l="l" r="r" t="t"/>
            <a:pathLst>
              <a:path extrusionOk="0" h="164" w="116">
                <a:moveTo>
                  <a:pt x="79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6" y="151"/>
                  <a:pt x="36" y="152"/>
                  <a:pt x="36" y="15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62"/>
                  <a:pt x="38" y="164"/>
                  <a:pt x="41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4"/>
                  <a:pt x="80" y="162"/>
                  <a:pt x="80" y="15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2"/>
                  <a:pt x="80" y="151"/>
                  <a:pt x="79" y="151"/>
                </a:cubicBezTo>
                <a:close/>
                <a:moveTo>
                  <a:pt x="58" y="0"/>
                </a:moveTo>
                <a:cubicBezTo>
                  <a:pt x="26" y="0"/>
                  <a:pt x="0" y="27"/>
                  <a:pt x="0" y="60"/>
                </a:cubicBezTo>
                <a:cubicBezTo>
                  <a:pt x="0" y="82"/>
                  <a:pt x="12" y="102"/>
                  <a:pt x="29" y="11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7"/>
                  <a:pt x="32" y="139"/>
                  <a:pt x="35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7" y="137"/>
                  <a:pt x="87" y="13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4" y="102"/>
                  <a:pt x="116" y="82"/>
                  <a:pt x="116" y="60"/>
                </a:cubicBezTo>
                <a:cubicBezTo>
                  <a:pt x="116" y="27"/>
                  <a:pt x="90" y="0"/>
                  <a:pt x="58" y="0"/>
                </a:cubicBezTo>
                <a:close/>
                <a:moveTo>
                  <a:pt x="80" y="101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2" y="92"/>
                  <a:pt x="13" y="77"/>
                  <a:pt x="13" y="60"/>
                </a:cubicBezTo>
                <a:cubicBezTo>
                  <a:pt x="13" y="34"/>
                  <a:pt x="33" y="13"/>
                  <a:pt x="58" y="13"/>
                </a:cubicBezTo>
                <a:cubicBezTo>
                  <a:pt x="83" y="13"/>
                  <a:pt x="103" y="34"/>
                  <a:pt x="103" y="60"/>
                </a:cubicBezTo>
                <a:cubicBezTo>
                  <a:pt x="103" y="77"/>
                  <a:pt x="94" y="92"/>
                  <a:pt x="80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1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Почему мы выбираем таргетированную рекламу?</a:t>
            </a:r>
            <a:endParaRPr b="1" sz="2400"/>
          </a:p>
        </p:txBody>
      </p:sp>
      <p:sp>
        <p:nvSpPr>
          <p:cNvPr id="488" name="Google Shape;488;p41"/>
          <p:cNvSpPr/>
          <p:nvPr/>
        </p:nvSpPr>
        <p:spPr>
          <a:xfrm>
            <a:off x="411075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9" name="Google Shape;489;p41"/>
          <p:cNvGrpSpPr/>
          <p:nvPr/>
        </p:nvGrpSpPr>
        <p:grpSpPr>
          <a:xfrm>
            <a:off x="563487" y="1557075"/>
            <a:ext cx="4019425" cy="586350"/>
            <a:chOff x="770987" y="2694785"/>
            <a:chExt cx="8038850" cy="1172700"/>
          </a:xfrm>
        </p:grpSpPr>
        <p:sp>
          <p:nvSpPr>
            <p:cNvPr id="490" name="Google Shape;490;p41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выбрать аудиторию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нужными характеристиками</a:t>
              </a:r>
              <a:endParaRPr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92" name="Google Shape;492;p41"/>
          <p:cNvSpPr/>
          <p:nvPr/>
        </p:nvSpPr>
        <p:spPr>
          <a:xfrm>
            <a:off x="691618" y="1688749"/>
            <a:ext cx="333025" cy="333025"/>
          </a:xfrm>
          <a:custGeom>
            <a:rect b="b" l="l" r="r" t="t"/>
            <a:pathLst>
              <a:path extrusionOk="0" h="164" w="164">
                <a:moveTo>
                  <a:pt x="41" y="65"/>
                </a:moveTo>
                <a:cubicBezTo>
                  <a:pt x="41" y="68"/>
                  <a:pt x="42" y="70"/>
                  <a:pt x="43" y="72"/>
                </a:cubicBezTo>
                <a:cubicBezTo>
                  <a:pt x="45" y="73"/>
                  <a:pt x="47" y="74"/>
                  <a:pt x="50" y="74"/>
                </a:cubicBezTo>
                <a:cubicBezTo>
                  <a:pt x="52" y="74"/>
                  <a:pt x="54" y="73"/>
                  <a:pt x="56" y="72"/>
                </a:cubicBezTo>
                <a:cubicBezTo>
                  <a:pt x="58" y="70"/>
                  <a:pt x="59" y="68"/>
                  <a:pt x="59" y="65"/>
                </a:cubicBezTo>
                <a:cubicBezTo>
                  <a:pt x="59" y="63"/>
                  <a:pt x="58" y="61"/>
                  <a:pt x="56" y="59"/>
                </a:cubicBezTo>
                <a:cubicBezTo>
                  <a:pt x="54" y="57"/>
                  <a:pt x="52" y="56"/>
                  <a:pt x="50" y="56"/>
                </a:cubicBezTo>
                <a:cubicBezTo>
                  <a:pt x="47" y="56"/>
                  <a:pt x="45" y="57"/>
                  <a:pt x="43" y="59"/>
                </a:cubicBezTo>
                <a:cubicBezTo>
                  <a:pt x="42" y="61"/>
                  <a:pt x="41" y="63"/>
                  <a:pt x="41" y="65"/>
                </a:cubicBezTo>
                <a:close/>
                <a:moveTo>
                  <a:pt x="106" y="65"/>
                </a:moveTo>
                <a:cubicBezTo>
                  <a:pt x="106" y="68"/>
                  <a:pt x="106" y="70"/>
                  <a:pt x="108" y="72"/>
                </a:cubicBezTo>
                <a:cubicBezTo>
                  <a:pt x="110" y="73"/>
                  <a:pt x="112" y="74"/>
                  <a:pt x="114" y="74"/>
                </a:cubicBezTo>
                <a:cubicBezTo>
                  <a:pt x="117" y="74"/>
                  <a:pt x="119" y="73"/>
                  <a:pt x="121" y="72"/>
                </a:cubicBezTo>
                <a:cubicBezTo>
                  <a:pt x="122" y="70"/>
                  <a:pt x="123" y="68"/>
                  <a:pt x="123" y="65"/>
                </a:cubicBezTo>
                <a:cubicBezTo>
                  <a:pt x="123" y="63"/>
                  <a:pt x="122" y="61"/>
                  <a:pt x="121" y="59"/>
                </a:cubicBezTo>
                <a:cubicBezTo>
                  <a:pt x="119" y="57"/>
                  <a:pt x="117" y="56"/>
                  <a:pt x="114" y="56"/>
                </a:cubicBezTo>
                <a:cubicBezTo>
                  <a:pt x="112" y="56"/>
                  <a:pt x="110" y="57"/>
                  <a:pt x="108" y="59"/>
                </a:cubicBezTo>
                <a:cubicBezTo>
                  <a:pt x="106" y="61"/>
                  <a:pt x="106" y="63"/>
                  <a:pt x="106" y="65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7" y="164"/>
                  <a:pt x="164" y="127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  <a:moveTo>
                  <a:pt x="130" y="130"/>
                </a:moveTo>
                <a:cubicBezTo>
                  <a:pt x="124" y="137"/>
                  <a:pt x="117" y="141"/>
                  <a:pt x="109" y="145"/>
                </a:cubicBezTo>
                <a:cubicBezTo>
                  <a:pt x="100" y="148"/>
                  <a:pt x="91" y="150"/>
                  <a:pt x="82" y="150"/>
                </a:cubicBezTo>
                <a:cubicBezTo>
                  <a:pt x="73" y="150"/>
                  <a:pt x="64" y="148"/>
                  <a:pt x="55" y="145"/>
                </a:cubicBezTo>
                <a:cubicBezTo>
                  <a:pt x="47" y="142"/>
                  <a:pt x="40" y="137"/>
                  <a:pt x="34" y="130"/>
                </a:cubicBezTo>
                <a:cubicBezTo>
                  <a:pt x="27" y="124"/>
                  <a:pt x="22" y="117"/>
                  <a:pt x="19" y="109"/>
                </a:cubicBezTo>
                <a:cubicBezTo>
                  <a:pt x="16" y="100"/>
                  <a:pt x="14" y="91"/>
                  <a:pt x="14" y="82"/>
                </a:cubicBezTo>
                <a:cubicBezTo>
                  <a:pt x="14" y="73"/>
                  <a:pt x="16" y="64"/>
                  <a:pt x="19" y="55"/>
                </a:cubicBezTo>
                <a:cubicBezTo>
                  <a:pt x="22" y="47"/>
                  <a:pt x="27" y="40"/>
                  <a:pt x="34" y="34"/>
                </a:cubicBezTo>
                <a:cubicBezTo>
                  <a:pt x="40" y="27"/>
                  <a:pt x="47" y="22"/>
                  <a:pt x="55" y="19"/>
                </a:cubicBezTo>
                <a:cubicBezTo>
                  <a:pt x="64" y="16"/>
                  <a:pt x="73" y="14"/>
                  <a:pt x="82" y="14"/>
                </a:cubicBezTo>
                <a:cubicBezTo>
                  <a:pt x="91" y="14"/>
                  <a:pt x="100" y="16"/>
                  <a:pt x="109" y="19"/>
                </a:cubicBezTo>
                <a:cubicBezTo>
                  <a:pt x="117" y="22"/>
                  <a:pt x="124" y="27"/>
                  <a:pt x="130" y="34"/>
                </a:cubicBezTo>
                <a:cubicBezTo>
                  <a:pt x="137" y="40"/>
                  <a:pt x="142" y="47"/>
                  <a:pt x="145" y="55"/>
                </a:cubicBezTo>
                <a:cubicBezTo>
                  <a:pt x="148" y="64"/>
                  <a:pt x="150" y="73"/>
                  <a:pt x="150" y="82"/>
                </a:cubicBezTo>
                <a:cubicBezTo>
                  <a:pt x="150" y="91"/>
                  <a:pt x="148" y="100"/>
                  <a:pt x="145" y="109"/>
                </a:cubicBezTo>
                <a:cubicBezTo>
                  <a:pt x="142" y="117"/>
                  <a:pt x="137" y="124"/>
                  <a:pt x="130" y="130"/>
                </a:cubicBezTo>
                <a:close/>
                <a:moveTo>
                  <a:pt x="110" y="86"/>
                </a:moveTo>
                <a:cubicBezTo>
                  <a:pt x="101" y="86"/>
                  <a:pt x="101" y="86"/>
                  <a:pt x="101" y="86"/>
                </a:cubicBezTo>
                <a:cubicBezTo>
                  <a:pt x="100" y="86"/>
                  <a:pt x="100" y="86"/>
                  <a:pt x="100" y="87"/>
                </a:cubicBezTo>
                <a:cubicBezTo>
                  <a:pt x="99" y="96"/>
                  <a:pt x="91" y="103"/>
                  <a:pt x="82" y="103"/>
                </a:cubicBezTo>
                <a:cubicBezTo>
                  <a:pt x="73" y="103"/>
                  <a:pt x="65" y="96"/>
                  <a:pt x="64" y="87"/>
                </a:cubicBezTo>
                <a:cubicBezTo>
                  <a:pt x="64" y="86"/>
                  <a:pt x="64" y="86"/>
                  <a:pt x="63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3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103"/>
                  <a:pt x="66" y="115"/>
                  <a:pt x="82" y="115"/>
                </a:cubicBezTo>
                <a:cubicBezTo>
                  <a:pt x="98" y="115"/>
                  <a:pt x="111" y="103"/>
                  <a:pt x="111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7"/>
                  <a:pt x="111" y="86"/>
                  <a:pt x="111" y="86"/>
                </a:cubicBezTo>
                <a:cubicBezTo>
                  <a:pt x="111" y="86"/>
                  <a:pt x="111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41"/>
          <p:cNvSpPr/>
          <p:nvPr/>
        </p:nvSpPr>
        <p:spPr>
          <a:xfrm>
            <a:off x="411075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4" name="Google Shape;494;p41"/>
          <p:cNvGrpSpPr/>
          <p:nvPr/>
        </p:nvGrpSpPr>
        <p:grpSpPr>
          <a:xfrm>
            <a:off x="563487" y="2568575"/>
            <a:ext cx="4019425" cy="586350"/>
            <a:chOff x="770987" y="2694785"/>
            <a:chExt cx="8038850" cy="1172700"/>
          </a:xfrm>
        </p:grpSpPr>
        <p:sp>
          <p:nvSpPr>
            <p:cNvPr id="495" name="Google Shape;495;p41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использования различных форматов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97" name="Google Shape;497;p41"/>
          <p:cNvSpPr/>
          <p:nvPr/>
        </p:nvSpPr>
        <p:spPr>
          <a:xfrm>
            <a:off x="4692400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8" name="Google Shape;498;p41"/>
          <p:cNvGrpSpPr/>
          <p:nvPr/>
        </p:nvGrpSpPr>
        <p:grpSpPr>
          <a:xfrm>
            <a:off x="4844812" y="1557075"/>
            <a:ext cx="4019425" cy="586350"/>
            <a:chOff x="770987" y="2694785"/>
            <a:chExt cx="8038850" cy="1172700"/>
          </a:xfrm>
        </p:grpSpPr>
        <p:sp>
          <p:nvSpPr>
            <p:cNvPr id="499" name="Google Shape;499;p41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Отлично подходит для тех,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кого нет сайта/сторонней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площадки бизнеса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01" name="Google Shape;501;p41"/>
          <p:cNvSpPr/>
          <p:nvPr/>
        </p:nvSpPr>
        <p:spPr>
          <a:xfrm>
            <a:off x="691631" y="2751506"/>
            <a:ext cx="333025" cy="256325"/>
          </a:xfrm>
          <a:custGeom>
            <a:rect b="b" l="l" r="r" t="t"/>
            <a:pathLst>
              <a:path extrusionOk="0" h="126" w="164">
                <a:moveTo>
                  <a:pt x="158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2" y="126"/>
                  <a:pt x="6" y="126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62" y="126"/>
                  <a:pt x="164" y="124"/>
                  <a:pt x="164" y="120"/>
                </a:cubicBezTo>
                <a:cubicBezTo>
                  <a:pt x="164" y="5"/>
                  <a:pt x="164" y="5"/>
                  <a:pt x="164" y="5"/>
                </a:cubicBezTo>
                <a:cubicBezTo>
                  <a:pt x="164" y="2"/>
                  <a:pt x="162" y="0"/>
                  <a:pt x="158" y="0"/>
                </a:cubicBezTo>
                <a:close/>
                <a:moveTo>
                  <a:pt x="151" y="113"/>
                </a:moveTo>
                <a:cubicBezTo>
                  <a:pt x="13" y="113"/>
                  <a:pt x="13" y="113"/>
                  <a:pt x="13" y="113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38" y="77"/>
                  <a:pt x="38" y="77"/>
                  <a:pt x="38" y="77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51" y="108"/>
                  <a:pt x="151" y="108"/>
                  <a:pt x="151" y="108"/>
                </a:cubicBezTo>
                <a:lnTo>
                  <a:pt x="151" y="113"/>
                </a:lnTo>
                <a:close/>
                <a:moveTo>
                  <a:pt x="151" y="90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42"/>
                  <a:pt x="108" y="42"/>
                  <a:pt x="108" y="42"/>
                </a:cubicBezTo>
                <a:cubicBezTo>
                  <a:pt x="66" y="91"/>
                  <a:pt x="66" y="91"/>
                  <a:pt x="66" y="91"/>
                </a:cubicBezTo>
                <a:cubicBezTo>
                  <a:pt x="40" y="60"/>
                  <a:pt x="40" y="60"/>
                  <a:pt x="40" y="60"/>
                </a:cubicBezTo>
                <a:cubicBezTo>
                  <a:pt x="39" y="59"/>
                  <a:pt x="38" y="59"/>
                  <a:pt x="37" y="60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13"/>
                  <a:pt x="13" y="13"/>
                  <a:pt x="13" y="13"/>
                </a:cubicBezTo>
                <a:cubicBezTo>
                  <a:pt x="151" y="13"/>
                  <a:pt x="151" y="13"/>
                  <a:pt x="151" y="13"/>
                </a:cubicBezTo>
                <a:lnTo>
                  <a:pt x="151" y="90"/>
                </a:lnTo>
                <a:close/>
                <a:moveTo>
                  <a:pt x="44" y="53"/>
                </a:moveTo>
                <a:cubicBezTo>
                  <a:pt x="46" y="53"/>
                  <a:pt x="48" y="53"/>
                  <a:pt x="50" y="52"/>
                </a:cubicBezTo>
                <a:cubicBezTo>
                  <a:pt x="52" y="51"/>
                  <a:pt x="54" y="50"/>
                  <a:pt x="55" y="48"/>
                </a:cubicBezTo>
                <a:cubicBezTo>
                  <a:pt x="57" y="47"/>
                  <a:pt x="58" y="45"/>
                  <a:pt x="59" y="43"/>
                </a:cubicBezTo>
                <a:cubicBezTo>
                  <a:pt x="60" y="41"/>
                  <a:pt x="60" y="39"/>
                  <a:pt x="60" y="37"/>
                </a:cubicBezTo>
                <a:cubicBezTo>
                  <a:pt x="60" y="35"/>
                  <a:pt x="60" y="33"/>
                  <a:pt x="59" y="31"/>
                </a:cubicBezTo>
                <a:cubicBezTo>
                  <a:pt x="58" y="29"/>
                  <a:pt x="57" y="27"/>
                  <a:pt x="55" y="26"/>
                </a:cubicBezTo>
                <a:cubicBezTo>
                  <a:pt x="54" y="24"/>
                  <a:pt x="52" y="23"/>
                  <a:pt x="50" y="23"/>
                </a:cubicBezTo>
                <a:cubicBezTo>
                  <a:pt x="48" y="22"/>
                  <a:pt x="46" y="21"/>
                  <a:pt x="44" y="21"/>
                </a:cubicBezTo>
                <a:cubicBezTo>
                  <a:pt x="40" y="21"/>
                  <a:pt x="35" y="23"/>
                  <a:pt x="32" y="26"/>
                </a:cubicBezTo>
                <a:cubicBezTo>
                  <a:pt x="29" y="29"/>
                  <a:pt x="28" y="33"/>
                  <a:pt x="28" y="37"/>
                </a:cubicBezTo>
                <a:cubicBezTo>
                  <a:pt x="28" y="41"/>
                  <a:pt x="29" y="45"/>
                  <a:pt x="32" y="48"/>
                </a:cubicBezTo>
                <a:cubicBezTo>
                  <a:pt x="35" y="51"/>
                  <a:pt x="40" y="53"/>
                  <a:pt x="44" y="53"/>
                </a:cubicBezTo>
                <a:close/>
                <a:moveTo>
                  <a:pt x="44" y="32"/>
                </a:moveTo>
                <a:cubicBezTo>
                  <a:pt x="47" y="32"/>
                  <a:pt x="49" y="34"/>
                  <a:pt x="49" y="37"/>
                </a:cubicBezTo>
                <a:cubicBezTo>
                  <a:pt x="49" y="40"/>
                  <a:pt x="47" y="42"/>
                  <a:pt x="44" y="42"/>
                </a:cubicBezTo>
                <a:cubicBezTo>
                  <a:pt x="41" y="42"/>
                  <a:pt x="39" y="40"/>
                  <a:pt x="39" y="37"/>
                </a:cubicBezTo>
                <a:cubicBezTo>
                  <a:pt x="39" y="34"/>
                  <a:pt x="41" y="32"/>
                  <a:pt x="44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5013771" y="1678723"/>
            <a:ext cx="251400" cy="333025"/>
          </a:xfrm>
          <a:custGeom>
            <a:rect b="b" l="l" r="r" t="t"/>
            <a:pathLst>
              <a:path extrusionOk="0" h="164" w="116">
                <a:moveTo>
                  <a:pt x="79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6" y="151"/>
                  <a:pt x="36" y="152"/>
                  <a:pt x="36" y="15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62"/>
                  <a:pt x="38" y="164"/>
                  <a:pt x="41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4"/>
                  <a:pt x="80" y="162"/>
                  <a:pt x="80" y="15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2"/>
                  <a:pt x="80" y="151"/>
                  <a:pt x="79" y="151"/>
                </a:cubicBezTo>
                <a:close/>
                <a:moveTo>
                  <a:pt x="58" y="0"/>
                </a:moveTo>
                <a:cubicBezTo>
                  <a:pt x="26" y="0"/>
                  <a:pt x="0" y="27"/>
                  <a:pt x="0" y="60"/>
                </a:cubicBezTo>
                <a:cubicBezTo>
                  <a:pt x="0" y="82"/>
                  <a:pt x="12" y="102"/>
                  <a:pt x="29" y="11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7"/>
                  <a:pt x="32" y="139"/>
                  <a:pt x="35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7" y="137"/>
                  <a:pt x="87" y="13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4" y="102"/>
                  <a:pt x="116" y="82"/>
                  <a:pt x="116" y="60"/>
                </a:cubicBezTo>
                <a:cubicBezTo>
                  <a:pt x="116" y="27"/>
                  <a:pt x="90" y="0"/>
                  <a:pt x="58" y="0"/>
                </a:cubicBezTo>
                <a:close/>
                <a:moveTo>
                  <a:pt x="80" y="101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2" y="92"/>
                  <a:pt x="13" y="77"/>
                  <a:pt x="13" y="60"/>
                </a:cubicBezTo>
                <a:cubicBezTo>
                  <a:pt x="13" y="34"/>
                  <a:pt x="33" y="13"/>
                  <a:pt x="58" y="13"/>
                </a:cubicBezTo>
                <a:cubicBezTo>
                  <a:pt x="83" y="13"/>
                  <a:pt x="103" y="34"/>
                  <a:pt x="103" y="60"/>
                </a:cubicBezTo>
                <a:cubicBezTo>
                  <a:pt x="103" y="77"/>
                  <a:pt x="94" y="92"/>
                  <a:pt x="80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Почему мы выбираем таргетированную рекламу?</a:t>
            </a:r>
            <a:endParaRPr b="1" sz="2400"/>
          </a:p>
        </p:txBody>
      </p:sp>
      <p:sp>
        <p:nvSpPr>
          <p:cNvPr id="508" name="Google Shape;508;p42"/>
          <p:cNvSpPr/>
          <p:nvPr/>
        </p:nvSpPr>
        <p:spPr>
          <a:xfrm>
            <a:off x="411075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9" name="Google Shape;509;p42"/>
          <p:cNvGrpSpPr/>
          <p:nvPr/>
        </p:nvGrpSpPr>
        <p:grpSpPr>
          <a:xfrm>
            <a:off x="563487" y="1557075"/>
            <a:ext cx="4019425" cy="586350"/>
            <a:chOff x="770987" y="2694785"/>
            <a:chExt cx="8038850" cy="1172700"/>
          </a:xfrm>
        </p:grpSpPr>
        <p:sp>
          <p:nvSpPr>
            <p:cNvPr id="510" name="Google Shape;510;p42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выбрать аудиторию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нужными характеристиками</a:t>
              </a:r>
              <a:endParaRPr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12" name="Google Shape;512;p42"/>
          <p:cNvSpPr/>
          <p:nvPr/>
        </p:nvSpPr>
        <p:spPr>
          <a:xfrm>
            <a:off x="691618" y="1688749"/>
            <a:ext cx="333025" cy="333025"/>
          </a:xfrm>
          <a:custGeom>
            <a:rect b="b" l="l" r="r" t="t"/>
            <a:pathLst>
              <a:path extrusionOk="0" h="164" w="164">
                <a:moveTo>
                  <a:pt x="41" y="65"/>
                </a:moveTo>
                <a:cubicBezTo>
                  <a:pt x="41" y="68"/>
                  <a:pt x="42" y="70"/>
                  <a:pt x="43" y="72"/>
                </a:cubicBezTo>
                <a:cubicBezTo>
                  <a:pt x="45" y="73"/>
                  <a:pt x="47" y="74"/>
                  <a:pt x="50" y="74"/>
                </a:cubicBezTo>
                <a:cubicBezTo>
                  <a:pt x="52" y="74"/>
                  <a:pt x="54" y="73"/>
                  <a:pt x="56" y="72"/>
                </a:cubicBezTo>
                <a:cubicBezTo>
                  <a:pt x="58" y="70"/>
                  <a:pt x="59" y="68"/>
                  <a:pt x="59" y="65"/>
                </a:cubicBezTo>
                <a:cubicBezTo>
                  <a:pt x="59" y="63"/>
                  <a:pt x="58" y="61"/>
                  <a:pt x="56" y="59"/>
                </a:cubicBezTo>
                <a:cubicBezTo>
                  <a:pt x="54" y="57"/>
                  <a:pt x="52" y="56"/>
                  <a:pt x="50" y="56"/>
                </a:cubicBezTo>
                <a:cubicBezTo>
                  <a:pt x="47" y="56"/>
                  <a:pt x="45" y="57"/>
                  <a:pt x="43" y="59"/>
                </a:cubicBezTo>
                <a:cubicBezTo>
                  <a:pt x="42" y="61"/>
                  <a:pt x="41" y="63"/>
                  <a:pt x="41" y="65"/>
                </a:cubicBezTo>
                <a:close/>
                <a:moveTo>
                  <a:pt x="106" y="65"/>
                </a:moveTo>
                <a:cubicBezTo>
                  <a:pt x="106" y="68"/>
                  <a:pt x="106" y="70"/>
                  <a:pt x="108" y="72"/>
                </a:cubicBezTo>
                <a:cubicBezTo>
                  <a:pt x="110" y="73"/>
                  <a:pt x="112" y="74"/>
                  <a:pt x="114" y="74"/>
                </a:cubicBezTo>
                <a:cubicBezTo>
                  <a:pt x="117" y="74"/>
                  <a:pt x="119" y="73"/>
                  <a:pt x="121" y="72"/>
                </a:cubicBezTo>
                <a:cubicBezTo>
                  <a:pt x="122" y="70"/>
                  <a:pt x="123" y="68"/>
                  <a:pt x="123" y="65"/>
                </a:cubicBezTo>
                <a:cubicBezTo>
                  <a:pt x="123" y="63"/>
                  <a:pt x="122" y="61"/>
                  <a:pt x="121" y="59"/>
                </a:cubicBezTo>
                <a:cubicBezTo>
                  <a:pt x="119" y="57"/>
                  <a:pt x="117" y="56"/>
                  <a:pt x="114" y="56"/>
                </a:cubicBezTo>
                <a:cubicBezTo>
                  <a:pt x="112" y="56"/>
                  <a:pt x="110" y="57"/>
                  <a:pt x="108" y="59"/>
                </a:cubicBezTo>
                <a:cubicBezTo>
                  <a:pt x="106" y="61"/>
                  <a:pt x="106" y="63"/>
                  <a:pt x="106" y="65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7" y="164"/>
                  <a:pt x="164" y="127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  <a:moveTo>
                  <a:pt x="130" y="130"/>
                </a:moveTo>
                <a:cubicBezTo>
                  <a:pt x="124" y="137"/>
                  <a:pt x="117" y="141"/>
                  <a:pt x="109" y="145"/>
                </a:cubicBezTo>
                <a:cubicBezTo>
                  <a:pt x="100" y="148"/>
                  <a:pt x="91" y="150"/>
                  <a:pt x="82" y="150"/>
                </a:cubicBezTo>
                <a:cubicBezTo>
                  <a:pt x="73" y="150"/>
                  <a:pt x="64" y="148"/>
                  <a:pt x="55" y="145"/>
                </a:cubicBezTo>
                <a:cubicBezTo>
                  <a:pt x="47" y="142"/>
                  <a:pt x="40" y="137"/>
                  <a:pt x="34" y="130"/>
                </a:cubicBezTo>
                <a:cubicBezTo>
                  <a:pt x="27" y="124"/>
                  <a:pt x="22" y="117"/>
                  <a:pt x="19" y="109"/>
                </a:cubicBezTo>
                <a:cubicBezTo>
                  <a:pt x="16" y="100"/>
                  <a:pt x="14" y="91"/>
                  <a:pt x="14" y="82"/>
                </a:cubicBezTo>
                <a:cubicBezTo>
                  <a:pt x="14" y="73"/>
                  <a:pt x="16" y="64"/>
                  <a:pt x="19" y="55"/>
                </a:cubicBezTo>
                <a:cubicBezTo>
                  <a:pt x="22" y="47"/>
                  <a:pt x="27" y="40"/>
                  <a:pt x="34" y="34"/>
                </a:cubicBezTo>
                <a:cubicBezTo>
                  <a:pt x="40" y="27"/>
                  <a:pt x="47" y="22"/>
                  <a:pt x="55" y="19"/>
                </a:cubicBezTo>
                <a:cubicBezTo>
                  <a:pt x="64" y="16"/>
                  <a:pt x="73" y="14"/>
                  <a:pt x="82" y="14"/>
                </a:cubicBezTo>
                <a:cubicBezTo>
                  <a:pt x="91" y="14"/>
                  <a:pt x="100" y="16"/>
                  <a:pt x="109" y="19"/>
                </a:cubicBezTo>
                <a:cubicBezTo>
                  <a:pt x="117" y="22"/>
                  <a:pt x="124" y="27"/>
                  <a:pt x="130" y="34"/>
                </a:cubicBezTo>
                <a:cubicBezTo>
                  <a:pt x="137" y="40"/>
                  <a:pt x="142" y="47"/>
                  <a:pt x="145" y="55"/>
                </a:cubicBezTo>
                <a:cubicBezTo>
                  <a:pt x="148" y="64"/>
                  <a:pt x="150" y="73"/>
                  <a:pt x="150" y="82"/>
                </a:cubicBezTo>
                <a:cubicBezTo>
                  <a:pt x="150" y="91"/>
                  <a:pt x="148" y="100"/>
                  <a:pt x="145" y="109"/>
                </a:cubicBezTo>
                <a:cubicBezTo>
                  <a:pt x="142" y="117"/>
                  <a:pt x="137" y="124"/>
                  <a:pt x="130" y="130"/>
                </a:cubicBezTo>
                <a:close/>
                <a:moveTo>
                  <a:pt x="110" y="86"/>
                </a:moveTo>
                <a:cubicBezTo>
                  <a:pt x="101" y="86"/>
                  <a:pt x="101" y="86"/>
                  <a:pt x="101" y="86"/>
                </a:cubicBezTo>
                <a:cubicBezTo>
                  <a:pt x="100" y="86"/>
                  <a:pt x="100" y="86"/>
                  <a:pt x="100" y="87"/>
                </a:cubicBezTo>
                <a:cubicBezTo>
                  <a:pt x="99" y="96"/>
                  <a:pt x="91" y="103"/>
                  <a:pt x="82" y="103"/>
                </a:cubicBezTo>
                <a:cubicBezTo>
                  <a:pt x="73" y="103"/>
                  <a:pt x="65" y="96"/>
                  <a:pt x="64" y="87"/>
                </a:cubicBezTo>
                <a:cubicBezTo>
                  <a:pt x="64" y="86"/>
                  <a:pt x="64" y="86"/>
                  <a:pt x="63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3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103"/>
                  <a:pt x="66" y="115"/>
                  <a:pt x="82" y="115"/>
                </a:cubicBezTo>
                <a:cubicBezTo>
                  <a:pt x="98" y="115"/>
                  <a:pt x="111" y="103"/>
                  <a:pt x="111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7"/>
                  <a:pt x="111" y="86"/>
                  <a:pt x="111" y="86"/>
                </a:cubicBezTo>
                <a:cubicBezTo>
                  <a:pt x="111" y="86"/>
                  <a:pt x="111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42"/>
          <p:cNvSpPr/>
          <p:nvPr/>
        </p:nvSpPr>
        <p:spPr>
          <a:xfrm>
            <a:off x="411075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4" name="Google Shape;514;p42"/>
          <p:cNvGrpSpPr/>
          <p:nvPr/>
        </p:nvGrpSpPr>
        <p:grpSpPr>
          <a:xfrm>
            <a:off x="563487" y="2568575"/>
            <a:ext cx="4019425" cy="586350"/>
            <a:chOff x="770987" y="2694785"/>
            <a:chExt cx="8038850" cy="1172700"/>
          </a:xfrm>
        </p:grpSpPr>
        <p:sp>
          <p:nvSpPr>
            <p:cNvPr id="515" name="Google Shape;515;p42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использования различных форматов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17" name="Google Shape;517;p42"/>
          <p:cNvSpPr/>
          <p:nvPr/>
        </p:nvSpPr>
        <p:spPr>
          <a:xfrm>
            <a:off x="4692400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8" name="Google Shape;518;p42"/>
          <p:cNvGrpSpPr/>
          <p:nvPr/>
        </p:nvGrpSpPr>
        <p:grpSpPr>
          <a:xfrm>
            <a:off x="4844812" y="1557075"/>
            <a:ext cx="4019425" cy="586350"/>
            <a:chOff x="770987" y="2694785"/>
            <a:chExt cx="8038850" cy="1172700"/>
          </a:xfrm>
        </p:grpSpPr>
        <p:sp>
          <p:nvSpPr>
            <p:cNvPr id="519" name="Google Shape;519;p42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Отлично подходит для тех,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кого нет сайта/сторонней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площадки бизнеса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21" name="Google Shape;521;p42"/>
          <p:cNvSpPr/>
          <p:nvPr/>
        </p:nvSpPr>
        <p:spPr>
          <a:xfrm>
            <a:off x="4692400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2" name="Google Shape;522;p42"/>
          <p:cNvGrpSpPr/>
          <p:nvPr/>
        </p:nvGrpSpPr>
        <p:grpSpPr>
          <a:xfrm>
            <a:off x="4844812" y="2568575"/>
            <a:ext cx="4019425" cy="586350"/>
            <a:chOff x="770987" y="2694785"/>
            <a:chExt cx="8038850" cy="1172700"/>
          </a:xfrm>
        </p:grpSpPr>
        <p:sp>
          <p:nvSpPr>
            <p:cNvPr id="523" name="Google Shape;523;p42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вести трафик*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как на сайт, так и в аккаунт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25" name="Google Shape;525;p42"/>
          <p:cNvSpPr txBox="1"/>
          <p:nvPr/>
        </p:nvSpPr>
        <p:spPr>
          <a:xfrm>
            <a:off x="411075" y="4557375"/>
            <a:ext cx="813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*Трафик – объем аудитории, переходящий из одного места в другое, например, из рекламного объявления на сайт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42"/>
          <p:cNvSpPr/>
          <p:nvPr/>
        </p:nvSpPr>
        <p:spPr>
          <a:xfrm>
            <a:off x="691631" y="2751506"/>
            <a:ext cx="333025" cy="256325"/>
          </a:xfrm>
          <a:custGeom>
            <a:rect b="b" l="l" r="r" t="t"/>
            <a:pathLst>
              <a:path extrusionOk="0" h="126" w="164">
                <a:moveTo>
                  <a:pt x="158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2" y="126"/>
                  <a:pt x="6" y="126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62" y="126"/>
                  <a:pt x="164" y="124"/>
                  <a:pt x="164" y="120"/>
                </a:cubicBezTo>
                <a:cubicBezTo>
                  <a:pt x="164" y="5"/>
                  <a:pt x="164" y="5"/>
                  <a:pt x="164" y="5"/>
                </a:cubicBezTo>
                <a:cubicBezTo>
                  <a:pt x="164" y="2"/>
                  <a:pt x="162" y="0"/>
                  <a:pt x="158" y="0"/>
                </a:cubicBezTo>
                <a:close/>
                <a:moveTo>
                  <a:pt x="151" y="113"/>
                </a:moveTo>
                <a:cubicBezTo>
                  <a:pt x="13" y="113"/>
                  <a:pt x="13" y="113"/>
                  <a:pt x="13" y="113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38" y="77"/>
                  <a:pt x="38" y="77"/>
                  <a:pt x="38" y="77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51" y="108"/>
                  <a:pt x="151" y="108"/>
                  <a:pt x="151" y="108"/>
                </a:cubicBezTo>
                <a:lnTo>
                  <a:pt x="151" y="113"/>
                </a:lnTo>
                <a:close/>
                <a:moveTo>
                  <a:pt x="151" y="90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42"/>
                  <a:pt x="108" y="42"/>
                  <a:pt x="108" y="42"/>
                </a:cubicBezTo>
                <a:cubicBezTo>
                  <a:pt x="66" y="91"/>
                  <a:pt x="66" y="91"/>
                  <a:pt x="66" y="91"/>
                </a:cubicBezTo>
                <a:cubicBezTo>
                  <a:pt x="40" y="60"/>
                  <a:pt x="40" y="60"/>
                  <a:pt x="40" y="60"/>
                </a:cubicBezTo>
                <a:cubicBezTo>
                  <a:pt x="39" y="59"/>
                  <a:pt x="38" y="59"/>
                  <a:pt x="37" y="60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13"/>
                  <a:pt x="13" y="13"/>
                  <a:pt x="13" y="13"/>
                </a:cubicBezTo>
                <a:cubicBezTo>
                  <a:pt x="151" y="13"/>
                  <a:pt x="151" y="13"/>
                  <a:pt x="151" y="13"/>
                </a:cubicBezTo>
                <a:lnTo>
                  <a:pt x="151" y="90"/>
                </a:lnTo>
                <a:close/>
                <a:moveTo>
                  <a:pt x="44" y="53"/>
                </a:moveTo>
                <a:cubicBezTo>
                  <a:pt x="46" y="53"/>
                  <a:pt x="48" y="53"/>
                  <a:pt x="50" y="52"/>
                </a:cubicBezTo>
                <a:cubicBezTo>
                  <a:pt x="52" y="51"/>
                  <a:pt x="54" y="50"/>
                  <a:pt x="55" y="48"/>
                </a:cubicBezTo>
                <a:cubicBezTo>
                  <a:pt x="57" y="47"/>
                  <a:pt x="58" y="45"/>
                  <a:pt x="59" y="43"/>
                </a:cubicBezTo>
                <a:cubicBezTo>
                  <a:pt x="60" y="41"/>
                  <a:pt x="60" y="39"/>
                  <a:pt x="60" y="37"/>
                </a:cubicBezTo>
                <a:cubicBezTo>
                  <a:pt x="60" y="35"/>
                  <a:pt x="60" y="33"/>
                  <a:pt x="59" y="31"/>
                </a:cubicBezTo>
                <a:cubicBezTo>
                  <a:pt x="58" y="29"/>
                  <a:pt x="57" y="27"/>
                  <a:pt x="55" y="26"/>
                </a:cubicBezTo>
                <a:cubicBezTo>
                  <a:pt x="54" y="24"/>
                  <a:pt x="52" y="23"/>
                  <a:pt x="50" y="23"/>
                </a:cubicBezTo>
                <a:cubicBezTo>
                  <a:pt x="48" y="22"/>
                  <a:pt x="46" y="21"/>
                  <a:pt x="44" y="21"/>
                </a:cubicBezTo>
                <a:cubicBezTo>
                  <a:pt x="40" y="21"/>
                  <a:pt x="35" y="23"/>
                  <a:pt x="32" y="26"/>
                </a:cubicBezTo>
                <a:cubicBezTo>
                  <a:pt x="29" y="29"/>
                  <a:pt x="28" y="33"/>
                  <a:pt x="28" y="37"/>
                </a:cubicBezTo>
                <a:cubicBezTo>
                  <a:pt x="28" y="41"/>
                  <a:pt x="29" y="45"/>
                  <a:pt x="32" y="48"/>
                </a:cubicBezTo>
                <a:cubicBezTo>
                  <a:pt x="35" y="51"/>
                  <a:pt x="40" y="53"/>
                  <a:pt x="44" y="53"/>
                </a:cubicBezTo>
                <a:close/>
                <a:moveTo>
                  <a:pt x="44" y="32"/>
                </a:moveTo>
                <a:cubicBezTo>
                  <a:pt x="47" y="32"/>
                  <a:pt x="49" y="34"/>
                  <a:pt x="49" y="37"/>
                </a:cubicBezTo>
                <a:cubicBezTo>
                  <a:pt x="49" y="40"/>
                  <a:pt x="47" y="42"/>
                  <a:pt x="44" y="42"/>
                </a:cubicBezTo>
                <a:cubicBezTo>
                  <a:pt x="41" y="42"/>
                  <a:pt x="39" y="40"/>
                  <a:pt x="39" y="37"/>
                </a:cubicBezTo>
                <a:cubicBezTo>
                  <a:pt x="39" y="34"/>
                  <a:pt x="41" y="32"/>
                  <a:pt x="44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5013771" y="1678723"/>
            <a:ext cx="251400" cy="333025"/>
          </a:xfrm>
          <a:custGeom>
            <a:rect b="b" l="l" r="r" t="t"/>
            <a:pathLst>
              <a:path extrusionOk="0" h="164" w="116">
                <a:moveTo>
                  <a:pt x="79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6" y="151"/>
                  <a:pt x="36" y="152"/>
                  <a:pt x="36" y="15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62"/>
                  <a:pt x="38" y="164"/>
                  <a:pt x="41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4"/>
                  <a:pt x="80" y="162"/>
                  <a:pt x="80" y="15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2"/>
                  <a:pt x="80" y="151"/>
                  <a:pt x="79" y="151"/>
                </a:cubicBezTo>
                <a:close/>
                <a:moveTo>
                  <a:pt x="58" y="0"/>
                </a:moveTo>
                <a:cubicBezTo>
                  <a:pt x="26" y="0"/>
                  <a:pt x="0" y="27"/>
                  <a:pt x="0" y="60"/>
                </a:cubicBezTo>
                <a:cubicBezTo>
                  <a:pt x="0" y="82"/>
                  <a:pt x="12" y="102"/>
                  <a:pt x="29" y="11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7"/>
                  <a:pt x="32" y="139"/>
                  <a:pt x="35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7" y="137"/>
                  <a:pt x="87" y="13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4" y="102"/>
                  <a:pt x="116" y="82"/>
                  <a:pt x="116" y="60"/>
                </a:cubicBezTo>
                <a:cubicBezTo>
                  <a:pt x="116" y="27"/>
                  <a:pt x="90" y="0"/>
                  <a:pt x="58" y="0"/>
                </a:cubicBezTo>
                <a:close/>
                <a:moveTo>
                  <a:pt x="80" y="101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2" y="92"/>
                  <a:pt x="13" y="77"/>
                  <a:pt x="13" y="60"/>
                </a:cubicBezTo>
                <a:cubicBezTo>
                  <a:pt x="13" y="34"/>
                  <a:pt x="33" y="13"/>
                  <a:pt x="58" y="13"/>
                </a:cubicBezTo>
                <a:cubicBezTo>
                  <a:pt x="83" y="13"/>
                  <a:pt x="103" y="34"/>
                  <a:pt x="103" y="60"/>
                </a:cubicBezTo>
                <a:cubicBezTo>
                  <a:pt x="103" y="77"/>
                  <a:pt x="94" y="92"/>
                  <a:pt x="80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4996757" y="2733577"/>
            <a:ext cx="285400" cy="256325"/>
          </a:xfrm>
          <a:custGeom>
            <a:rect b="b" l="l" r="r" t="t"/>
            <a:pathLst>
              <a:path extrusionOk="0" h="161" w="148">
                <a:moveTo>
                  <a:pt x="145" y="104"/>
                </a:moveTo>
                <a:cubicBezTo>
                  <a:pt x="126" y="104"/>
                  <a:pt x="126" y="104"/>
                  <a:pt x="126" y="104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6" y="76"/>
                  <a:pt x="126" y="75"/>
                  <a:pt x="125" y="75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58"/>
                  <a:pt x="80" y="58"/>
                  <a:pt x="80" y="58"/>
                </a:cubicBezTo>
                <a:cubicBezTo>
                  <a:pt x="100" y="58"/>
                  <a:pt x="100" y="58"/>
                  <a:pt x="100" y="58"/>
                </a:cubicBezTo>
                <a:cubicBezTo>
                  <a:pt x="101" y="58"/>
                  <a:pt x="103" y="57"/>
                  <a:pt x="103" y="55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2"/>
                  <a:pt x="101" y="0"/>
                  <a:pt x="10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7" y="0"/>
                  <a:pt x="45" y="2"/>
                  <a:pt x="45" y="3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7"/>
                  <a:pt x="47" y="58"/>
                  <a:pt x="4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75"/>
                  <a:pt x="68" y="75"/>
                  <a:pt x="68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2" y="75"/>
                  <a:pt x="22" y="76"/>
                  <a:pt x="22" y="7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4"/>
                  <a:pt x="0" y="105"/>
                  <a:pt x="0" y="107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1" y="161"/>
                  <a:pt x="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6" y="161"/>
                  <a:pt x="57" y="160"/>
                  <a:pt x="57" y="159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7" y="105"/>
                  <a:pt x="56" y="104"/>
                  <a:pt x="55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4" y="88"/>
                  <a:pt x="34" y="88"/>
                  <a:pt x="34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1" y="105"/>
                  <a:pt x="91" y="107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91" y="160"/>
                  <a:pt x="92" y="161"/>
                  <a:pt x="9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7" y="161"/>
                  <a:pt x="148" y="160"/>
                  <a:pt x="148" y="159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48" y="105"/>
                  <a:pt x="147" y="104"/>
                  <a:pt x="145" y="104"/>
                </a:cubicBezTo>
                <a:close/>
                <a:moveTo>
                  <a:pt x="44" y="118"/>
                </a:moveTo>
                <a:cubicBezTo>
                  <a:pt x="44" y="148"/>
                  <a:pt x="44" y="148"/>
                  <a:pt x="4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4" y="118"/>
                  <a:pt x="14" y="118"/>
                  <a:pt x="14" y="118"/>
                </a:cubicBezTo>
                <a:lnTo>
                  <a:pt x="44" y="118"/>
                </a:lnTo>
                <a:close/>
                <a:moveTo>
                  <a:pt x="59" y="44"/>
                </a:moveTo>
                <a:cubicBezTo>
                  <a:pt x="59" y="14"/>
                  <a:pt x="59" y="14"/>
                  <a:pt x="59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44"/>
                  <a:pt x="89" y="44"/>
                  <a:pt x="89" y="44"/>
                </a:cubicBezTo>
                <a:lnTo>
                  <a:pt x="59" y="44"/>
                </a:lnTo>
                <a:close/>
                <a:moveTo>
                  <a:pt x="134" y="148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34" y="118"/>
                  <a:pt x="134" y="118"/>
                  <a:pt x="134" y="118"/>
                </a:cubicBezTo>
                <a:lnTo>
                  <a:pt x="134" y="1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3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Почему мы выбираем таргетированную рекламу?</a:t>
            </a:r>
            <a:endParaRPr b="1" sz="2400"/>
          </a:p>
        </p:txBody>
      </p:sp>
      <p:sp>
        <p:nvSpPr>
          <p:cNvPr id="534" name="Google Shape;534;p43"/>
          <p:cNvSpPr/>
          <p:nvPr/>
        </p:nvSpPr>
        <p:spPr>
          <a:xfrm>
            <a:off x="411075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5" name="Google Shape;535;p43"/>
          <p:cNvGrpSpPr/>
          <p:nvPr/>
        </p:nvGrpSpPr>
        <p:grpSpPr>
          <a:xfrm>
            <a:off x="563487" y="1557075"/>
            <a:ext cx="4019425" cy="586350"/>
            <a:chOff x="770987" y="2694785"/>
            <a:chExt cx="8038850" cy="1172700"/>
          </a:xfrm>
        </p:grpSpPr>
        <p:sp>
          <p:nvSpPr>
            <p:cNvPr id="536" name="Google Shape;536;p43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выбрать аудиторию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нужными характеристиками</a:t>
              </a:r>
              <a:endParaRPr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7" name="Google Shape;537;p43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38" name="Google Shape;538;p43"/>
          <p:cNvSpPr/>
          <p:nvPr/>
        </p:nvSpPr>
        <p:spPr>
          <a:xfrm>
            <a:off x="691618" y="1688749"/>
            <a:ext cx="333025" cy="333025"/>
          </a:xfrm>
          <a:custGeom>
            <a:rect b="b" l="l" r="r" t="t"/>
            <a:pathLst>
              <a:path extrusionOk="0" h="164" w="164">
                <a:moveTo>
                  <a:pt x="41" y="65"/>
                </a:moveTo>
                <a:cubicBezTo>
                  <a:pt x="41" y="68"/>
                  <a:pt x="42" y="70"/>
                  <a:pt x="43" y="72"/>
                </a:cubicBezTo>
                <a:cubicBezTo>
                  <a:pt x="45" y="73"/>
                  <a:pt x="47" y="74"/>
                  <a:pt x="50" y="74"/>
                </a:cubicBezTo>
                <a:cubicBezTo>
                  <a:pt x="52" y="74"/>
                  <a:pt x="54" y="73"/>
                  <a:pt x="56" y="72"/>
                </a:cubicBezTo>
                <a:cubicBezTo>
                  <a:pt x="58" y="70"/>
                  <a:pt x="59" y="68"/>
                  <a:pt x="59" y="65"/>
                </a:cubicBezTo>
                <a:cubicBezTo>
                  <a:pt x="59" y="63"/>
                  <a:pt x="58" y="61"/>
                  <a:pt x="56" y="59"/>
                </a:cubicBezTo>
                <a:cubicBezTo>
                  <a:pt x="54" y="57"/>
                  <a:pt x="52" y="56"/>
                  <a:pt x="50" y="56"/>
                </a:cubicBezTo>
                <a:cubicBezTo>
                  <a:pt x="47" y="56"/>
                  <a:pt x="45" y="57"/>
                  <a:pt x="43" y="59"/>
                </a:cubicBezTo>
                <a:cubicBezTo>
                  <a:pt x="42" y="61"/>
                  <a:pt x="41" y="63"/>
                  <a:pt x="41" y="65"/>
                </a:cubicBezTo>
                <a:close/>
                <a:moveTo>
                  <a:pt x="106" y="65"/>
                </a:moveTo>
                <a:cubicBezTo>
                  <a:pt x="106" y="68"/>
                  <a:pt x="106" y="70"/>
                  <a:pt x="108" y="72"/>
                </a:cubicBezTo>
                <a:cubicBezTo>
                  <a:pt x="110" y="73"/>
                  <a:pt x="112" y="74"/>
                  <a:pt x="114" y="74"/>
                </a:cubicBezTo>
                <a:cubicBezTo>
                  <a:pt x="117" y="74"/>
                  <a:pt x="119" y="73"/>
                  <a:pt x="121" y="72"/>
                </a:cubicBezTo>
                <a:cubicBezTo>
                  <a:pt x="122" y="70"/>
                  <a:pt x="123" y="68"/>
                  <a:pt x="123" y="65"/>
                </a:cubicBezTo>
                <a:cubicBezTo>
                  <a:pt x="123" y="63"/>
                  <a:pt x="122" y="61"/>
                  <a:pt x="121" y="59"/>
                </a:cubicBezTo>
                <a:cubicBezTo>
                  <a:pt x="119" y="57"/>
                  <a:pt x="117" y="56"/>
                  <a:pt x="114" y="56"/>
                </a:cubicBezTo>
                <a:cubicBezTo>
                  <a:pt x="112" y="56"/>
                  <a:pt x="110" y="57"/>
                  <a:pt x="108" y="59"/>
                </a:cubicBezTo>
                <a:cubicBezTo>
                  <a:pt x="106" y="61"/>
                  <a:pt x="106" y="63"/>
                  <a:pt x="106" y="65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7" y="164"/>
                  <a:pt x="164" y="127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  <a:moveTo>
                  <a:pt x="130" y="130"/>
                </a:moveTo>
                <a:cubicBezTo>
                  <a:pt x="124" y="137"/>
                  <a:pt x="117" y="141"/>
                  <a:pt x="109" y="145"/>
                </a:cubicBezTo>
                <a:cubicBezTo>
                  <a:pt x="100" y="148"/>
                  <a:pt x="91" y="150"/>
                  <a:pt x="82" y="150"/>
                </a:cubicBezTo>
                <a:cubicBezTo>
                  <a:pt x="73" y="150"/>
                  <a:pt x="64" y="148"/>
                  <a:pt x="55" y="145"/>
                </a:cubicBezTo>
                <a:cubicBezTo>
                  <a:pt x="47" y="142"/>
                  <a:pt x="40" y="137"/>
                  <a:pt x="34" y="130"/>
                </a:cubicBezTo>
                <a:cubicBezTo>
                  <a:pt x="27" y="124"/>
                  <a:pt x="22" y="117"/>
                  <a:pt x="19" y="109"/>
                </a:cubicBezTo>
                <a:cubicBezTo>
                  <a:pt x="16" y="100"/>
                  <a:pt x="14" y="91"/>
                  <a:pt x="14" y="82"/>
                </a:cubicBezTo>
                <a:cubicBezTo>
                  <a:pt x="14" y="73"/>
                  <a:pt x="16" y="64"/>
                  <a:pt x="19" y="55"/>
                </a:cubicBezTo>
                <a:cubicBezTo>
                  <a:pt x="22" y="47"/>
                  <a:pt x="27" y="40"/>
                  <a:pt x="34" y="34"/>
                </a:cubicBezTo>
                <a:cubicBezTo>
                  <a:pt x="40" y="27"/>
                  <a:pt x="47" y="22"/>
                  <a:pt x="55" y="19"/>
                </a:cubicBezTo>
                <a:cubicBezTo>
                  <a:pt x="64" y="16"/>
                  <a:pt x="73" y="14"/>
                  <a:pt x="82" y="14"/>
                </a:cubicBezTo>
                <a:cubicBezTo>
                  <a:pt x="91" y="14"/>
                  <a:pt x="100" y="16"/>
                  <a:pt x="109" y="19"/>
                </a:cubicBezTo>
                <a:cubicBezTo>
                  <a:pt x="117" y="22"/>
                  <a:pt x="124" y="27"/>
                  <a:pt x="130" y="34"/>
                </a:cubicBezTo>
                <a:cubicBezTo>
                  <a:pt x="137" y="40"/>
                  <a:pt x="142" y="47"/>
                  <a:pt x="145" y="55"/>
                </a:cubicBezTo>
                <a:cubicBezTo>
                  <a:pt x="148" y="64"/>
                  <a:pt x="150" y="73"/>
                  <a:pt x="150" y="82"/>
                </a:cubicBezTo>
                <a:cubicBezTo>
                  <a:pt x="150" y="91"/>
                  <a:pt x="148" y="100"/>
                  <a:pt x="145" y="109"/>
                </a:cubicBezTo>
                <a:cubicBezTo>
                  <a:pt x="142" y="117"/>
                  <a:pt x="137" y="124"/>
                  <a:pt x="130" y="130"/>
                </a:cubicBezTo>
                <a:close/>
                <a:moveTo>
                  <a:pt x="110" y="86"/>
                </a:moveTo>
                <a:cubicBezTo>
                  <a:pt x="101" y="86"/>
                  <a:pt x="101" y="86"/>
                  <a:pt x="101" y="86"/>
                </a:cubicBezTo>
                <a:cubicBezTo>
                  <a:pt x="100" y="86"/>
                  <a:pt x="100" y="86"/>
                  <a:pt x="100" y="87"/>
                </a:cubicBezTo>
                <a:cubicBezTo>
                  <a:pt x="99" y="96"/>
                  <a:pt x="91" y="103"/>
                  <a:pt x="82" y="103"/>
                </a:cubicBezTo>
                <a:cubicBezTo>
                  <a:pt x="73" y="103"/>
                  <a:pt x="65" y="96"/>
                  <a:pt x="64" y="87"/>
                </a:cubicBezTo>
                <a:cubicBezTo>
                  <a:pt x="64" y="86"/>
                  <a:pt x="64" y="86"/>
                  <a:pt x="63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3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103"/>
                  <a:pt x="66" y="115"/>
                  <a:pt x="82" y="115"/>
                </a:cubicBezTo>
                <a:cubicBezTo>
                  <a:pt x="98" y="115"/>
                  <a:pt x="111" y="103"/>
                  <a:pt x="111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7"/>
                  <a:pt x="111" y="86"/>
                  <a:pt x="111" y="86"/>
                </a:cubicBezTo>
                <a:cubicBezTo>
                  <a:pt x="111" y="86"/>
                  <a:pt x="111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43"/>
          <p:cNvSpPr/>
          <p:nvPr/>
        </p:nvSpPr>
        <p:spPr>
          <a:xfrm>
            <a:off x="411075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0" name="Google Shape;540;p43"/>
          <p:cNvGrpSpPr/>
          <p:nvPr/>
        </p:nvGrpSpPr>
        <p:grpSpPr>
          <a:xfrm>
            <a:off x="563487" y="2568575"/>
            <a:ext cx="4019425" cy="586350"/>
            <a:chOff x="770987" y="2694785"/>
            <a:chExt cx="8038850" cy="1172700"/>
          </a:xfrm>
        </p:grpSpPr>
        <p:sp>
          <p:nvSpPr>
            <p:cNvPr id="541" name="Google Shape;541;p43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использования различных форматов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43" name="Google Shape;543;p43"/>
          <p:cNvSpPr/>
          <p:nvPr/>
        </p:nvSpPr>
        <p:spPr>
          <a:xfrm>
            <a:off x="411075" y="3469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4" name="Google Shape;544;p43"/>
          <p:cNvGrpSpPr/>
          <p:nvPr/>
        </p:nvGrpSpPr>
        <p:grpSpPr>
          <a:xfrm>
            <a:off x="563487" y="3580075"/>
            <a:ext cx="4019425" cy="586350"/>
            <a:chOff x="770987" y="2694785"/>
            <a:chExt cx="8038850" cy="1172700"/>
          </a:xfrm>
        </p:grpSpPr>
        <p:sp>
          <p:nvSpPr>
            <p:cNvPr id="545" name="Google Shape;545;p43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работы с каждой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из групп целевой аудитории отдельно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47" name="Google Shape;547;p43"/>
          <p:cNvSpPr/>
          <p:nvPr/>
        </p:nvSpPr>
        <p:spPr>
          <a:xfrm>
            <a:off x="4692400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8" name="Google Shape;548;p43"/>
          <p:cNvGrpSpPr/>
          <p:nvPr/>
        </p:nvGrpSpPr>
        <p:grpSpPr>
          <a:xfrm>
            <a:off x="4844812" y="1557075"/>
            <a:ext cx="4019425" cy="586350"/>
            <a:chOff x="770987" y="2694785"/>
            <a:chExt cx="8038850" cy="1172700"/>
          </a:xfrm>
        </p:grpSpPr>
        <p:sp>
          <p:nvSpPr>
            <p:cNvPr id="549" name="Google Shape;549;p43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Отлично подходит для тех,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кого нет сайта/сторонней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площадки бизнеса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51" name="Google Shape;551;p43"/>
          <p:cNvSpPr/>
          <p:nvPr/>
        </p:nvSpPr>
        <p:spPr>
          <a:xfrm>
            <a:off x="4692400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2" name="Google Shape;552;p43"/>
          <p:cNvGrpSpPr/>
          <p:nvPr/>
        </p:nvGrpSpPr>
        <p:grpSpPr>
          <a:xfrm>
            <a:off x="4844812" y="2568575"/>
            <a:ext cx="4019425" cy="586350"/>
            <a:chOff x="770987" y="2694785"/>
            <a:chExt cx="8038850" cy="1172700"/>
          </a:xfrm>
        </p:grpSpPr>
        <p:sp>
          <p:nvSpPr>
            <p:cNvPr id="553" name="Google Shape;553;p43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вести трафик*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как на сайт, так и в аккаунт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55" name="Google Shape;555;p43"/>
          <p:cNvSpPr txBox="1"/>
          <p:nvPr/>
        </p:nvSpPr>
        <p:spPr>
          <a:xfrm>
            <a:off x="411075" y="4557375"/>
            <a:ext cx="813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*Трафик – объем аудитории, переходящий из одного места в другое, например, из рекламного объявления на сайт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43"/>
          <p:cNvSpPr/>
          <p:nvPr/>
        </p:nvSpPr>
        <p:spPr>
          <a:xfrm>
            <a:off x="691631" y="2751506"/>
            <a:ext cx="333025" cy="256325"/>
          </a:xfrm>
          <a:custGeom>
            <a:rect b="b" l="l" r="r" t="t"/>
            <a:pathLst>
              <a:path extrusionOk="0" h="126" w="164">
                <a:moveTo>
                  <a:pt x="158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2" y="126"/>
                  <a:pt x="6" y="126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62" y="126"/>
                  <a:pt x="164" y="124"/>
                  <a:pt x="164" y="120"/>
                </a:cubicBezTo>
                <a:cubicBezTo>
                  <a:pt x="164" y="5"/>
                  <a:pt x="164" y="5"/>
                  <a:pt x="164" y="5"/>
                </a:cubicBezTo>
                <a:cubicBezTo>
                  <a:pt x="164" y="2"/>
                  <a:pt x="162" y="0"/>
                  <a:pt x="158" y="0"/>
                </a:cubicBezTo>
                <a:close/>
                <a:moveTo>
                  <a:pt x="151" y="113"/>
                </a:moveTo>
                <a:cubicBezTo>
                  <a:pt x="13" y="113"/>
                  <a:pt x="13" y="113"/>
                  <a:pt x="13" y="113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38" y="77"/>
                  <a:pt x="38" y="77"/>
                  <a:pt x="38" y="77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51" y="108"/>
                  <a:pt x="151" y="108"/>
                  <a:pt x="151" y="108"/>
                </a:cubicBezTo>
                <a:lnTo>
                  <a:pt x="151" y="113"/>
                </a:lnTo>
                <a:close/>
                <a:moveTo>
                  <a:pt x="151" y="90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42"/>
                  <a:pt x="108" y="42"/>
                  <a:pt x="108" y="42"/>
                </a:cubicBezTo>
                <a:cubicBezTo>
                  <a:pt x="66" y="91"/>
                  <a:pt x="66" y="91"/>
                  <a:pt x="66" y="91"/>
                </a:cubicBezTo>
                <a:cubicBezTo>
                  <a:pt x="40" y="60"/>
                  <a:pt x="40" y="60"/>
                  <a:pt x="40" y="60"/>
                </a:cubicBezTo>
                <a:cubicBezTo>
                  <a:pt x="39" y="59"/>
                  <a:pt x="38" y="59"/>
                  <a:pt x="37" y="60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13"/>
                  <a:pt x="13" y="13"/>
                  <a:pt x="13" y="13"/>
                </a:cubicBezTo>
                <a:cubicBezTo>
                  <a:pt x="151" y="13"/>
                  <a:pt x="151" y="13"/>
                  <a:pt x="151" y="13"/>
                </a:cubicBezTo>
                <a:lnTo>
                  <a:pt x="151" y="90"/>
                </a:lnTo>
                <a:close/>
                <a:moveTo>
                  <a:pt x="44" y="53"/>
                </a:moveTo>
                <a:cubicBezTo>
                  <a:pt x="46" y="53"/>
                  <a:pt x="48" y="53"/>
                  <a:pt x="50" y="52"/>
                </a:cubicBezTo>
                <a:cubicBezTo>
                  <a:pt x="52" y="51"/>
                  <a:pt x="54" y="50"/>
                  <a:pt x="55" y="48"/>
                </a:cubicBezTo>
                <a:cubicBezTo>
                  <a:pt x="57" y="47"/>
                  <a:pt x="58" y="45"/>
                  <a:pt x="59" y="43"/>
                </a:cubicBezTo>
                <a:cubicBezTo>
                  <a:pt x="60" y="41"/>
                  <a:pt x="60" y="39"/>
                  <a:pt x="60" y="37"/>
                </a:cubicBezTo>
                <a:cubicBezTo>
                  <a:pt x="60" y="35"/>
                  <a:pt x="60" y="33"/>
                  <a:pt x="59" y="31"/>
                </a:cubicBezTo>
                <a:cubicBezTo>
                  <a:pt x="58" y="29"/>
                  <a:pt x="57" y="27"/>
                  <a:pt x="55" y="26"/>
                </a:cubicBezTo>
                <a:cubicBezTo>
                  <a:pt x="54" y="24"/>
                  <a:pt x="52" y="23"/>
                  <a:pt x="50" y="23"/>
                </a:cubicBezTo>
                <a:cubicBezTo>
                  <a:pt x="48" y="22"/>
                  <a:pt x="46" y="21"/>
                  <a:pt x="44" y="21"/>
                </a:cubicBezTo>
                <a:cubicBezTo>
                  <a:pt x="40" y="21"/>
                  <a:pt x="35" y="23"/>
                  <a:pt x="32" y="26"/>
                </a:cubicBezTo>
                <a:cubicBezTo>
                  <a:pt x="29" y="29"/>
                  <a:pt x="28" y="33"/>
                  <a:pt x="28" y="37"/>
                </a:cubicBezTo>
                <a:cubicBezTo>
                  <a:pt x="28" y="41"/>
                  <a:pt x="29" y="45"/>
                  <a:pt x="32" y="48"/>
                </a:cubicBezTo>
                <a:cubicBezTo>
                  <a:pt x="35" y="51"/>
                  <a:pt x="40" y="53"/>
                  <a:pt x="44" y="53"/>
                </a:cubicBezTo>
                <a:close/>
                <a:moveTo>
                  <a:pt x="44" y="32"/>
                </a:moveTo>
                <a:cubicBezTo>
                  <a:pt x="47" y="32"/>
                  <a:pt x="49" y="34"/>
                  <a:pt x="49" y="37"/>
                </a:cubicBezTo>
                <a:cubicBezTo>
                  <a:pt x="49" y="40"/>
                  <a:pt x="47" y="42"/>
                  <a:pt x="44" y="42"/>
                </a:cubicBezTo>
                <a:cubicBezTo>
                  <a:pt x="41" y="42"/>
                  <a:pt x="39" y="40"/>
                  <a:pt x="39" y="37"/>
                </a:cubicBezTo>
                <a:cubicBezTo>
                  <a:pt x="39" y="34"/>
                  <a:pt x="41" y="32"/>
                  <a:pt x="44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43"/>
          <p:cNvSpPr/>
          <p:nvPr/>
        </p:nvSpPr>
        <p:spPr>
          <a:xfrm>
            <a:off x="691622" y="3677149"/>
            <a:ext cx="333025" cy="357999"/>
          </a:xfrm>
          <a:custGeom>
            <a:rect b="b" l="l" r="r" t="t"/>
            <a:pathLst>
              <a:path extrusionOk="0" h="152" w="140">
                <a:moveTo>
                  <a:pt x="138" y="124"/>
                </a:moveTo>
                <a:cubicBezTo>
                  <a:pt x="124" y="124"/>
                  <a:pt x="124" y="124"/>
                  <a:pt x="124" y="1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8"/>
                  <a:pt x="123" y="108"/>
                  <a:pt x="122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3" y="108"/>
                  <a:pt x="112" y="108"/>
                  <a:pt x="112" y="109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7" y="124"/>
                  <a:pt x="97" y="124"/>
                  <a:pt x="97" y="125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5"/>
                  <a:pt x="97" y="135"/>
                  <a:pt x="98" y="135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2" y="151"/>
                  <a:pt x="113" y="152"/>
                  <a:pt x="114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2"/>
                  <a:pt x="124" y="151"/>
                  <a:pt x="124" y="150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9" y="135"/>
                  <a:pt x="140" y="135"/>
                  <a:pt x="140" y="134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24"/>
                  <a:pt x="139" y="124"/>
                  <a:pt x="138" y="124"/>
                </a:cubicBezTo>
                <a:close/>
                <a:moveTo>
                  <a:pt x="45" y="74"/>
                </a:moveTo>
                <a:cubicBezTo>
                  <a:pt x="45" y="72"/>
                  <a:pt x="45" y="70"/>
                  <a:pt x="45" y="69"/>
                </a:cubicBezTo>
                <a:cubicBezTo>
                  <a:pt x="45" y="66"/>
                  <a:pt x="45" y="63"/>
                  <a:pt x="46" y="60"/>
                </a:cubicBezTo>
                <a:cubicBezTo>
                  <a:pt x="46" y="59"/>
                  <a:pt x="45" y="59"/>
                  <a:pt x="45" y="59"/>
                </a:cubicBezTo>
                <a:cubicBezTo>
                  <a:pt x="42" y="57"/>
                  <a:pt x="40" y="56"/>
                  <a:pt x="38" y="54"/>
                </a:cubicBezTo>
                <a:cubicBezTo>
                  <a:pt x="36" y="52"/>
                  <a:pt x="34" y="49"/>
                  <a:pt x="33" y="46"/>
                </a:cubicBezTo>
                <a:cubicBezTo>
                  <a:pt x="32" y="43"/>
                  <a:pt x="31" y="40"/>
                  <a:pt x="31" y="36"/>
                </a:cubicBezTo>
                <a:cubicBezTo>
                  <a:pt x="31" y="30"/>
                  <a:pt x="34" y="25"/>
                  <a:pt x="38" y="21"/>
                </a:cubicBezTo>
                <a:cubicBezTo>
                  <a:pt x="42" y="16"/>
                  <a:pt x="48" y="13"/>
                  <a:pt x="55" y="14"/>
                </a:cubicBezTo>
                <a:cubicBezTo>
                  <a:pt x="60" y="14"/>
                  <a:pt x="66" y="16"/>
                  <a:pt x="70" y="20"/>
                </a:cubicBezTo>
                <a:cubicBezTo>
                  <a:pt x="71" y="21"/>
                  <a:pt x="73" y="23"/>
                  <a:pt x="74" y="24"/>
                </a:cubicBezTo>
                <a:cubicBezTo>
                  <a:pt x="74" y="25"/>
                  <a:pt x="75" y="25"/>
                  <a:pt x="75" y="25"/>
                </a:cubicBezTo>
                <a:cubicBezTo>
                  <a:pt x="78" y="24"/>
                  <a:pt x="82" y="23"/>
                  <a:pt x="85" y="23"/>
                </a:cubicBezTo>
                <a:cubicBezTo>
                  <a:pt x="86" y="23"/>
                  <a:pt x="87" y="21"/>
                  <a:pt x="86" y="21"/>
                </a:cubicBezTo>
                <a:cubicBezTo>
                  <a:pt x="81" y="9"/>
                  <a:pt x="69" y="1"/>
                  <a:pt x="55" y="0"/>
                </a:cubicBezTo>
                <a:cubicBezTo>
                  <a:pt x="35" y="0"/>
                  <a:pt x="18" y="17"/>
                  <a:pt x="18" y="37"/>
                </a:cubicBezTo>
                <a:cubicBezTo>
                  <a:pt x="18" y="49"/>
                  <a:pt x="23" y="59"/>
                  <a:pt x="32" y="66"/>
                </a:cubicBezTo>
                <a:cubicBezTo>
                  <a:pt x="26" y="68"/>
                  <a:pt x="21" y="72"/>
                  <a:pt x="16" y="77"/>
                </a:cubicBezTo>
                <a:cubicBezTo>
                  <a:pt x="6" y="87"/>
                  <a:pt x="1" y="100"/>
                  <a:pt x="0" y="114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5"/>
                  <a:pt x="1" y="115"/>
                  <a:pt x="1" y="115"/>
                </a:cubicBezTo>
                <a:cubicBezTo>
                  <a:pt x="1" y="115"/>
                  <a:pt x="1" y="115"/>
                  <a:pt x="1" y="116"/>
                </a:cubicBezTo>
                <a:cubicBezTo>
                  <a:pt x="1" y="116"/>
                  <a:pt x="2" y="116"/>
                  <a:pt x="2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3" y="116"/>
                  <a:pt x="13" y="115"/>
                  <a:pt x="13" y="114"/>
                </a:cubicBezTo>
                <a:cubicBezTo>
                  <a:pt x="14" y="104"/>
                  <a:pt x="18" y="94"/>
                  <a:pt x="25" y="86"/>
                </a:cubicBezTo>
                <a:cubicBezTo>
                  <a:pt x="31" y="81"/>
                  <a:pt x="37" y="77"/>
                  <a:pt x="44" y="75"/>
                </a:cubicBezTo>
                <a:cubicBezTo>
                  <a:pt x="45" y="75"/>
                  <a:pt x="45" y="74"/>
                  <a:pt x="45" y="74"/>
                </a:cubicBezTo>
                <a:close/>
                <a:moveTo>
                  <a:pt x="126" y="69"/>
                </a:moveTo>
                <a:cubicBezTo>
                  <a:pt x="126" y="49"/>
                  <a:pt x="110" y="32"/>
                  <a:pt x="91" y="32"/>
                </a:cubicBezTo>
                <a:cubicBezTo>
                  <a:pt x="71" y="32"/>
                  <a:pt x="54" y="48"/>
                  <a:pt x="54" y="69"/>
                </a:cubicBezTo>
                <a:cubicBezTo>
                  <a:pt x="54" y="80"/>
                  <a:pt x="59" y="90"/>
                  <a:pt x="68" y="97"/>
                </a:cubicBezTo>
                <a:cubicBezTo>
                  <a:pt x="62" y="100"/>
                  <a:pt x="56" y="104"/>
                  <a:pt x="52" y="108"/>
                </a:cubicBezTo>
                <a:cubicBezTo>
                  <a:pt x="42" y="118"/>
                  <a:pt x="37" y="132"/>
                  <a:pt x="36" y="146"/>
                </a:cubicBezTo>
                <a:cubicBezTo>
                  <a:pt x="36" y="146"/>
                  <a:pt x="36" y="146"/>
                  <a:pt x="36" y="146"/>
                </a:cubicBezTo>
                <a:cubicBezTo>
                  <a:pt x="36" y="146"/>
                  <a:pt x="36" y="147"/>
                  <a:pt x="37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37" y="147"/>
                  <a:pt x="37" y="147"/>
                  <a:pt x="38" y="147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8" y="147"/>
                  <a:pt x="49" y="147"/>
                  <a:pt x="49" y="146"/>
                </a:cubicBezTo>
                <a:cubicBezTo>
                  <a:pt x="49" y="135"/>
                  <a:pt x="54" y="125"/>
                  <a:pt x="61" y="118"/>
                </a:cubicBezTo>
                <a:cubicBezTo>
                  <a:pt x="69" y="110"/>
                  <a:pt x="79" y="105"/>
                  <a:pt x="90" y="105"/>
                </a:cubicBezTo>
                <a:cubicBezTo>
                  <a:pt x="110" y="105"/>
                  <a:pt x="126" y="89"/>
                  <a:pt x="126" y="69"/>
                </a:cubicBezTo>
                <a:close/>
                <a:moveTo>
                  <a:pt x="106" y="85"/>
                </a:moveTo>
                <a:cubicBezTo>
                  <a:pt x="102" y="90"/>
                  <a:pt x="96" y="92"/>
                  <a:pt x="90" y="92"/>
                </a:cubicBezTo>
                <a:cubicBezTo>
                  <a:pt x="84" y="92"/>
                  <a:pt x="78" y="90"/>
                  <a:pt x="74" y="85"/>
                </a:cubicBezTo>
                <a:cubicBezTo>
                  <a:pt x="72" y="83"/>
                  <a:pt x="70" y="80"/>
                  <a:pt x="69" y="78"/>
                </a:cubicBezTo>
                <a:cubicBezTo>
                  <a:pt x="68" y="75"/>
                  <a:pt x="67" y="72"/>
                  <a:pt x="67" y="68"/>
                </a:cubicBezTo>
                <a:cubicBezTo>
                  <a:pt x="67" y="62"/>
                  <a:pt x="70" y="57"/>
                  <a:pt x="74" y="52"/>
                </a:cubicBezTo>
                <a:cubicBezTo>
                  <a:pt x="78" y="48"/>
                  <a:pt x="84" y="45"/>
                  <a:pt x="90" y="45"/>
                </a:cubicBezTo>
                <a:cubicBezTo>
                  <a:pt x="96" y="45"/>
                  <a:pt x="102" y="48"/>
                  <a:pt x="106" y="52"/>
                </a:cubicBezTo>
                <a:cubicBezTo>
                  <a:pt x="111" y="56"/>
                  <a:pt x="113" y="62"/>
                  <a:pt x="113" y="69"/>
                </a:cubicBezTo>
                <a:cubicBezTo>
                  <a:pt x="113" y="75"/>
                  <a:pt x="111" y="81"/>
                  <a:pt x="106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43"/>
          <p:cNvSpPr/>
          <p:nvPr/>
        </p:nvSpPr>
        <p:spPr>
          <a:xfrm>
            <a:off x="5013771" y="1678723"/>
            <a:ext cx="251400" cy="333025"/>
          </a:xfrm>
          <a:custGeom>
            <a:rect b="b" l="l" r="r" t="t"/>
            <a:pathLst>
              <a:path extrusionOk="0" h="164" w="116">
                <a:moveTo>
                  <a:pt x="79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6" y="151"/>
                  <a:pt x="36" y="152"/>
                  <a:pt x="36" y="15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62"/>
                  <a:pt x="38" y="164"/>
                  <a:pt x="41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4"/>
                  <a:pt x="80" y="162"/>
                  <a:pt x="80" y="15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2"/>
                  <a:pt x="80" y="151"/>
                  <a:pt x="79" y="151"/>
                </a:cubicBezTo>
                <a:close/>
                <a:moveTo>
                  <a:pt x="58" y="0"/>
                </a:moveTo>
                <a:cubicBezTo>
                  <a:pt x="26" y="0"/>
                  <a:pt x="0" y="27"/>
                  <a:pt x="0" y="60"/>
                </a:cubicBezTo>
                <a:cubicBezTo>
                  <a:pt x="0" y="82"/>
                  <a:pt x="12" y="102"/>
                  <a:pt x="29" y="11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7"/>
                  <a:pt x="32" y="139"/>
                  <a:pt x="35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7" y="137"/>
                  <a:pt x="87" y="13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4" y="102"/>
                  <a:pt x="116" y="82"/>
                  <a:pt x="116" y="60"/>
                </a:cubicBezTo>
                <a:cubicBezTo>
                  <a:pt x="116" y="27"/>
                  <a:pt x="90" y="0"/>
                  <a:pt x="58" y="0"/>
                </a:cubicBezTo>
                <a:close/>
                <a:moveTo>
                  <a:pt x="80" y="101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2" y="92"/>
                  <a:pt x="13" y="77"/>
                  <a:pt x="13" y="60"/>
                </a:cubicBezTo>
                <a:cubicBezTo>
                  <a:pt x="13" y="34"/>
                  <a:pt x="33" y="13"/>
                  <a:pt x="58" y="13"/>
                </a:cubicBezTo>
                <a:cubicBezTo>
                  <a:pt x="83" y="13"/>
                  <a:pt x="103" y="34"/>
                  <a:pt x="103" y="60"/>
                </a:cubicBezTo>
                <a:cubicBezTo>
                  <a:pt x="103" y="77"/>
                  <a:pt x="94" y="92"/>
                  <a:pt x="80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4996757" y="2733577"/>
            <a:ext cx="285400" cy="256325"/>
          </a:xfrm>
          <a:custGeom>
            <a:rect b="b" l="l" r="r" t="t"/>
            <a:pathLst>
              <a:path extrusionOk="0" h="161" w="148">
                <a:moveTo>
                  <a:pt x="145" y="104"/>
                </a:moveTo>
                <a:cubicBezTo>
                  <a:pt x="126" y="104"/>
                  <a:pt x="126" y="104"/>
                  <a:pt x="126" y="104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6" y="76"/>
                  <a:pt x="126" y="75"/>
                  <a:pt x="125" y="75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58"/>
                  <a:pt x="80" y="58"/>
                  <a:pt x="80" y="58"/>
                </a:cubicBezTo>
                <a:cubicBezTo>
                  <a:pt x="100" y="58"/>
                  <a:pt x="100" y="58"/>
                  <a:pt x="100" y="58"/>
                </a:cubicBezTo>
                <a:cubicBezTo>
                  <a:pt x="101" y="58"/>
                  <a:pt x="103" y="57"/>
                  <a:pt x="103" y="55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2"/>
                  <a:pt x="101" y="0"/>
                  <a:pt x="10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7" y="0"/>
                  <a:pt x="45" y="2"/>
                  <a:pt x="45" y="3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7"/>
                  <a:pt x="47" y="58"/>
                  <a:pt x="4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75"/>
                  <a:pt x="68" y="75"/>
                  <a:pt x="68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2" y="75"/>
                  <a:pt x="22" y="76"/>
                  <a:pt x="22" y="7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4"/>
                  <a:pt x="0" y="105"/>
                  <a:pt x="0" y="107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1" y="161"/>
                  <a:pt x="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6" y="161"/>
                  <a:pt x="57" y="160"/>
                  <a:pt x="57" y="159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7" y="105"/>
                  <a:pt x="56" y="104"/>
                  <a:pt x="55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4" y="88"/>
                  <a:pt x="34" y="88"/>
                  <a:pt x="34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1" y="105"/>
                  <a:pt x="91" y="107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91" y="160"/>
                  <a:pt x="92" y="161"/>
                  <a:pt x="9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7" y="161"/>
                  <a:pt x="148" y="160"/>
                  <a:pt x="148" y="159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48" y="105"/>
                  <a:pt x="147" y="104"/>
                  <a:pt x="145" y="104"/>
                </a:cubicBezTo>
                <a:close/>
                <a:moveTo>
                  <a:pt x="44" y="118"/>
                </a:moveTo>
                <a:cubicBezTo>
                  <a:pt x="44" y="148"/>
                  <a:pt x="44" y="148"/>
                  <a:pt x="4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4" y="118"/>
                  <a:pt x="14" y="118"/>
                  <a:pt x="14" y="118"/>
                </a:cubicBezTo>
                <a:lnTo>
                  <a:pt x="44" y="118"/>
                </a:lnTo>
                <a:close/>
                <a:moveTo>
                  <a:pt x="59" y="44"/>
                </a:moveTo>
                <a:cubicBezTo>
                  <a:pt x="59" y="14"/>
                  <a:pt x="59" y="14"/>
                  <a:pt x="59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44"/>
                  <a:pt x="89" y="44"/>
                  <a:pt x="89" y="44"/>
                </a:cubicBezTo>
                <a:lnTo>
                  <a:pt x="59" y="44"/>
                </a:lnTo>
                <a:close/>
                <a:moveTo>
                  <a:pt x="134" y="148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34" y="118"/>
                  <a:pt x="134" y="118"/>
                  <a:pt x="134" y="118"/>
                </a:cubicBezTo>
                <a:lnTo>
                  <a:pt x="134" y="1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747176" y="710550"/>
            <a:ext cx="6778500" cy="2422800"/>
          </a:xfrm>
          <a:prstGeom prst="roundRect">
            <a:avLst>
              <a:gd fmla="val 1097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948617" y="527625"/>
            <a:ext cx="2109300" cy="411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связи: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1020675" y="1093975"/>
            <a:ext cx="609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Поставьте плюс в чате</a:t>
            </a:r>
            <a:r>
              <a:rPr b="1" lang="ru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если вы хорошо слышите спикера и видите презентацию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3036950" y="2706625"/>
            <a:ext cx="5074500" cy="1831200"/>
          </a:xfrm>
          <a:prstGeom prst="roundRect">
            <a:avLst>
              <a:gd fmla="val 12237" name="adj"/>
            </a:avLst>
          </a:prstGeom>
          <a:solidFill>
            <a:srgbClr val="FFFFFF"/>
          </a:solidFill>
          <a:ln>
            <a:noFill/>
          </a:ln>
          <a:effectLst>
            <a:outerShdw blurRad="471488" rotWithShape="0" algn="bl" dir="5400000" dist="38100">
              <a:srgbClr val="20124D">
                <a:alpha val="13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3386750" y="2976025"/>
            <a:ext cx="4800900" cy="1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Если что-то не работает, попробуйте: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Перезайти во встречу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Перезагрузить приложение Zoom / сменить браузер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Почему мы выбираем таргетированную рекламу?</a:t>
            </a:r>
            <a:endParaRPr b="1" sz="2400"/>
          </a:p>
        </p:txBody>
      </p:sp>
      <p:sp>
        <p:nvSpPr>
          <p:cNvPr id="565" name="Google Shape;565;p44"/>
          <p:cNvSpPr/>
          <p:nvPr/>
        </p:nvSpPr>
        <p:spPr>
          <a:xfrm>
            <a:off x="411075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6" name="Google Shape;566;p44"/>
          <p:cNvGrpSpPr/>
          <p:nvPr/>
        </p:nvGrpSpPr>
        <p:grpSpPr>
          <a:xfrm>
            <a:off x="563487" y="1557075"/>
            <a:ext cx="4019425" cy="586350"/>
            <a:chOff x="770987" y="2694785"/>
            <a:chExt cx="8038850" cy="1172700"/>
          </a:xfrm>
        </p:grpSpPr>
        <p:sp>
          <p:nvSpPr>
            <p:cNvPr id="567" name="Google Shape;567;p44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выбрать аудиторию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 нужными характеристиками</a:t>
              </a:r>
              <a:endParaRPr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69" name="Google Shape;569;p44"/>
          <p:cNvSpPr/>
          <p:nvPr/>
        </p:nvSpPr>
        <p:spPr>
          <a:xfrm>
            <a:off x="691618" y="1688749"/>
            <a:ext cx="333025" cy="333025"/>
          </a:xfrm>
          <a:custGeom>
            <a:rect b="b" l="l" r="r" t="t"/>
            <a:pathLst>
              <a:path extrusionOk="0" h="164" w="164">
                <a:moveTo>
                  <a:pt x="41" y="65"/>
                </a:moveTo>
                <a:cubicBezTo>
                  <a:pt x="41" y="68"/>
                  <a:pt x="42" y="70"/>
                  <a:pt x="43" y="72"/>
                </a:cubicBezTo>
                <a:cubicBezTo>
                  <a:pt x="45" y="73"/>
                  <a:pt x="47" y="74"/>
                  <a:pt x="50" y="74"/>
                </a:cubicBezTo>
                <a:cubicBezTo>
                  <a:pt x="52" y="74"/>
                  <a:pt x="54" y="73"/>
                  <a:pt x="56" y="72"/>
                </a:cubicBezTo>
                <a:cubicBezTo>
                  <a:pt x="58" y="70"/>
                  <a:pt x="59" y="68"/>
                  <a:pt x="59" y="65"/>
                </a:cubicBezTo>
                <a:cubicBezTo>
                  <a:pt x="59" y="63"/>
                  <a:pt x="58" y="61"/>
                  <a:pt x="56" y="59"/>
                </a:cubicBezTo>
                <a:cubicBezTo>
                  <a:pt x="54" y="57"/>
                  <a:pt x="52" y="56"/>
                  <a:pt x="50" y="56"/>
                </a:cubicBezTo>
                <a:cubicBezTo>
                  <a:pt x="47" y="56"/>
                  <a:pt x="45" y="57"/>
                  <a:pt x="43" y="59"/>
                </a:cubicBezTo>
                <a:cubicBezTo>
                  <a:pt x="42" y="61"/>
                  <a:pt x="41" y="63"/>
                  <a:pt x="41" y="65"/>
                </a:cubicBezTo>
                <a:close/>
                <a:moveTo>
                  <a:pt x="106" y="65"/>
                </a:moveTo>
                <a:cubicBezTo>
                  <a:pt x="106" y="68"/>
                  <a:pt x="106" y="70"/>
                  <a:pt x="108" y="72"/>
                </a:cubicBezTo>
                <a:cubicBezTo>
                  <a:pt x="110" y="73"/>
                  <a:pt x="112" y="74"/>
                  <a:pt x="114" y="74"/>
                </a:cubicBezTo>
                <a:cubicBezTo>
                  <a:pt x="117" y="74"/>
                  <a:pt x="119" y="73"/>
                  <a:pt x="121" y="72"/>
                </a:cubicBezTo>
                <a:cubicBezTo>
                  <a:pt x="122" y="70"/>
                  <a:pt x="123" y="68"/>
                  <a:pt x="123" y="65"/>
                </a:cubicBezTo>
                <a:cubicBezTo>
                  <a:pt x="123" y="63"/>
                  <a:pt x="122" y="61"/>
                  <a:pt x="121" y="59"/>
                </a:cubicBezTo>
                <a:cubicBezTo>
                  <a:pt x="119" y="57"/>
                  <a:pt x="117" y="56"/>
                  <a:pt x="114" y="56"/>
                </a:cubicBezTo>
                <a:cubicBezTo>
                  <a:pt x="112" y="56"/>
                  <a:pt x="110" y="57"/>
                  <a:pt x="108" y="59"/>
                </a:cubicBezTo>
                <a:cubicBezTo>
                  <a:pt x="106" y="61"/>
                  <a:pt x="106" y="63"/>
                  <a:pt x="106" y="65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127"/>
                  <a:pt x="37" y="164"/>
                  <a:pt x="82" y="164"/>
                </a:cubicBezTo>
                <a:cubicBezTo>
                  <a:pt x="127" y="164"/>
                  <a:pt x="164" y="127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  <a:moveTo>
                  <a:pt x="130" y="130"/>
                </a:moveTo>
                <a:cubicBezTo>
                  <a:pt x="124" y="137"/>
                  <a:pt x="117" y="141"/>
                  <a:pt x="109" y="145"/>
                </a:cubicBezTo>
                <a:cubicBezTo>
                  <a:pt x="100" y="148"/>
                  <a:pt x="91" y="150"/>
                  <a:pt x="82" y="150"/>
                </a:cubicBezTo>
                <a:cubicBezTo>
                  <a:pt x="73" y="150"/>
                  <a:pt x="64" y="148"/>
                  <a:pt x="55" y="145"/>
                </a:cubicBezTo>
                <a:cubicBezTo>
                  <a:pt x="47" y="142"/>
                  <a:pt x="40" y="137"/>
                  <a:pt x="34" y="130"/>
                </a:cubicBezTo>
                <a:cubicBezTo>
                  <a:pt x="27" y="124"/>
                  <a:pt x="22" y="117"/>
                  <a:pt x="19" y="109"/>
                </a:cubicBezTo>
                <a:cubicBezTo>
                  <a:pt x="16" y="100"/>
                  <a:pt x="14" y="91"/>
                  <a:pt x="14" y="82"/>
                </a:cubicBezTo>
                <a:cubicBezTo>
                  <a:pt x="14" y="73"/>
                  <a:pt x="16" y="64"/>
                  <a:pt x="19" y="55"/>
                </a:cubicBezTo>
                <a:cubicBezTo>
                  <a:pt x="22" y="47"/>
                  <a:pt x="27" y="40"/>
                  <a:pt x="34" y="34"/>
                </a:cubicBezTo>
                <a:cubicBezTo>
                  <a:pt x="40" y="27"/>
                  <a:pt x="47" y="22"/>
                  <a:pt x="55" y="19"/>
                </a:cubicBezTo>
                <a:cubicBezTo>
                  <a:pt x="64" y="16"/>
                  <a:pt x="73" y="14"/>
                  <a:pt x="82" y="14"/>
                </a:cubicBezTo>
                <a:cubicBezTo>
                  <a:pt x="91" y="14"/>
                  <a:pt x="100" y="16"/>
                  <a:pt x="109" y="19"/>
                </a:cubicBezTo>
                <a:cubicBezTo>
                  <a:pt x="117" y="22"/>
                  <a:pt x="124" y="27"/>
                  <a:pt x="130" y="34"/>
                </a:cubicBezTo>
                <a:cubicBezTo>
                  <a:pt x="137" y="40"/>
                  <a:pt x="142" y="47"/>
                  <a:pt x="145" y="55"/>
                </a:cubicBezTo>
                <a:cubicBezTo>
                  <a:pt x="148" y="64"/>
                  <a:pt x="150" y="73"/>
                  <a:pt x="150" y="82"/>
                </a:cubicBezTo>
                <a:cubicBezTo>
                  <a:pt x="150" y="91"/>
                  <a:pt x="148" y="100"/>
                  <a:pt x="145" y="109"/>
                </a:cubicBezTo>
                <a:cubicBezTo>
                  <a:pt x="142" y="117"/>
                  <a:pt x="137" y="124"/>
                  <a:pt x="130" y="130"/>
                </a:cubicBezTo>
                <a:close/>
                <a:moveTo>
                  <a:pt x="110" y="86"/>
                </a:moveTo>
                <a:cubicBezTo>
                  <a:pt x="101" y="86"/>
                  <a:pt x="101" y="86"/>
                  <a:pt x="101" y="86"/>
                </a:cubicBezTo>
                <a:cubicBezTo>
                  <a:pt x="100" y="86"/>
                  <a:pt x="100" y="86"/>
                  <a:pt x="100" y="87"/>
                </a:cubicBezTo>
                <a:cubicBezTo>
                  <a:pt x="99" y="96"/>
                  <a:pt x="91" y="103"/>
                  <a:pt x="82" y="103"/>
                </a:cubicBezTo>
                <a:cubicBezTo>
                  <a:pt x="73" y="103"/>
                  <a:pt x="65" y="96"/>
                  <a:pt x="64" y="87"/>
                </a:cubicBezTo>
                <a:cubicBezTo>
                  <a:pt x="64" y="86"/>
                  <a:pt x="64" y="86"/>
                  <a:pt x="63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3" y="86"/>
                  <a:pt x="53" y="86"/>
                  <a:pt x="53" y="86"/>
                </a:cubicBezTo>
                <a:cubicBezTo>
                  <a:pt x="53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103"/>
                  <a:pt x="66" y="115"/>
                  <a:pt x="82" y="115"/>
                </a:cubicBezTo>
                <a:cubicBezTo>
                  <a:pt x="98" y="115"/>
                  <a:pt x="111" y="103"/>
                  <a:pt x="111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7"/>
                  <a:pt x="111" y="86"/>
                  <a:pt x="111" y="86"/>
                </a:cubicBezTo>
                <a:cubicBezTo>
                  <a:pt x="111" y="86"/>
                  <a:pt x="111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411075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1" name="Google Shape;571;p44"/>
          <p:cNvGrpSpPr/>
          <p:nvPr/>
        </p:nvGrpSpPr>
        <p:grpSpPr>
          <a:xfrm>
            <a:off x="563487" y="2568575"/>
            <a:ext cx="4019425" cy="586350"/>
            <a:chOff x="770987" y="2694785"/>
            <a:chExt cx="8038850" cy="1172700"/>
          </a:xfrm>
        </p:grpSpPr>
        <p:sp>
          <p:nvSpPr>
            <p:cNvPr id="572" name="Google Shape;572;p44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использования различных форматов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74" name="Google Shape;574;p44"/>
          <p:cNvSpPr/>
          <p:nvPr/>
        </p:nvSpPr>
        <p:spPr>
          <a:xfrm>
            <a:off x="411075" y="3469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5" name="Google Shape;575;p44"/>
          <p:cNvGrpSpPr/>
          <p:nvPr/>
        </p:nvGrpSpPr>
        <p:grpSpPr>
          <a:xfrm>
            <a:off x="563487" y="3580075"/>
            <a:ext cx="4019425" cy="586350"/>
            <a:chOff x="770987" y="2694785"/>
            <a:chExt cx="8038850" cy="1172700"/>
          </a:xfrm>
        </p:grpSpPr>
        <p:sp>
          <p:nvSpPr>
            <p:cNvPr id="576" name="Google Shape;576;p44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работы с каждой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из групп целевой аудитории отдельно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78" name="Google Shape;578;p44"/>
          <p:cNvSpPr/>
          <p:nvPr/>
        </p:nvSpPr>
        <p:spPr>
          <a:xfrm>
            <a:off x="4692400" y="1446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9" name="Google Shape;579;p44"/>
          <p:cNvGrpSpPr/>
          <p:nvPr/>
        </p:nvGrpSpPr>
        <p:grpSpPr>
          <a:xfrm>
            <a:off x="4844812" y="1557075"/>
            <a:ext cx="4019425" cy="586350"/>
            <a:chOff x="770987" y="2694785"/>
            <a:chExt cx="8038850" cy="1172700"/>
          </a:xfrm>
        </p:grpSpPr>
        <p:sp>
          <p:nvSpPr>
            <p:cNvPr id="580" name="Google Shape;580;p44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Отлично подходит для тех,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кого нет сайта/сторонней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площадки бизнеса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82" name="Google Shape;582;p44"/>
          <p:cNvSpPr/>
          <p:nvPr/>
        </p:nvSpPr>
        <p:spPr>
          <a:xfrm>
            <a:off x="4692400" y="24581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3" name="Google Shape;583;p44"/>
          <p:cNvGrpSpPr/>
          <p:nvPr/>
        </p:nvGrpSpPr>
        <p:grpSpPr>
          <a:xfrm>
            <a:off x="4844812" y="2568575"/>
            <a:ext cx="4019425" cy="586350"/>
            <a:chOff x="770987" y="2694785"/>
            <a:chExt cx="8038850" cy="1172700"/>
          </a:xfrm>
        </p:grpSpPr>
        <p:sp>
          <p:nvSpPr>
            <p:cNvPr id="584" name="Google Shape;584;p44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Возможность вести трафик* </a:t>
              </a:r>
              <a:b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как на сайт, так и в аккаунт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5" name="Google Shape;585;p44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86" name="Google Shape;586;p44"/>
          <p:cNvSpPr/>
          <p:nvPr/>
        </p:nvSpPr>
        <p:spPr>
          <a:xfrm>
            <a:off x="4692400" y="3469675"/>
            <a:ext cx="3975000" cy="84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7" name="Google Shape;587;p44"/>
          <p:cNvGrpSpPr/>
          <p:nvPr/>
        </p:nvGrpSpPr>
        <p:grpSpPr>
          <a:xfrm>
            <a:off x="4844812" y="3580075"/>
            <a:ext cx="4019425" cy="586350"/>
            <a:chOff x="770987" y="2694785"/>
            <a:chExt cx="8038850" cy="1172700"/>
          </a:xfrm>
        </p:grpSpPr>
        <p:sp>
          <p:nvSpPr>
            <p:cNvPr id="588" name="Google Shape;588;p44"/>
            <p:cNvSpPr/>
            <p:nvPr/>
          </p:nvSpPr>
          <p:spPr>
            <a:xfrm>
              <a:off x="2169038" y="2748935"/>
              <a:ext cx="66408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Идеально подходит 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для старта с нуля</a:t>
              </a:r>
              <a:endPara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9" name="Google Shape;589;p44"/>
            <p:cNvSpPr/>
            <p:nvPr/>
          </p:nvSpPr>
          <p:spPr>
            <a:xfrm>
              <a:off x="770987" y="2694785"/>
              <a:ext cx="1172700" cy="11727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0B0B0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90" name="Google Shape;590;p44"/>
          <p:cNvSpPr txBox="1"/>
          <p:nvPr/>
        </p:nvSpPr>
        <p:spPr>
          <a:xfrm>
            <a:off x="411075" y="4557375"/>
            <a:ext cx="813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*Трафик – объем аудитории, переходящий из одного места в другое, например, из рекламного объявления на сайт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44"/>
          <p:cNvSpPr/>
          <p:nvPr/>
        </p:nvSpPr>
        <p:spPr>
          <a:xfrm>
            <a:off x="691631" y="2751506"/>
            <a:ext cx="333025" cy="256325"/>
          </a:xfrm>
          <a:custGeom>
            <a:rect b="b" l="l" r="r" t="t"/>
            <a:pathLst>
              <a:path extrusionOk="0" h="126" w="164">
                <a:moveTo>
                  <a:pt x="158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2" y="126"/>
                  <a:pt x="6" y="126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62" y="126"/>
                  <a:pt x="164" y="124"/>
                  <a:pt x="164" y="120"/>
                </a:cubicBezTo>
                <a:cubicBezTo>
                  <a:pt x="164" y="5"/>
                  <a:pt x="164" y="5"/>
                  <a:pt x="164" y="5"/>
                </a:cubicBezTo>
                <a:cubicBezTo>
                  <a:pt x="164" y="2"/>
                  <a:pt x="162" y="0"/>
                  <a:pt x="158" y="0"/>
                </a:cubicBezTo>
                <a:close/>
                <a:moveTo>
                  <a:pt x="151" y="113"/>
                </a:moveTo>
                <a:cubicBezTo>
                  <a:pt x="13" y="113"/>
                  <a:pt x="13" y="113"/>
                  <a:pt x="13" y="113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38" y="77"/>
                  <a:pt x="38" y="77"/>
                  <a:pt x="38" y="77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51" y="108"/>
                  <a:pt x="151" y="108"/>
                  <a:pt x="151" y="108"/>
                </a:cubicBezTo>
                <a:lnTo>
                  <a:pt x="151" y="113"/>
                </a:lnTo>
                <a:close/>
                <a:moveTo>
                  <a:pt x="151" y="90"/>
                </a:moveTo>
                <a:cubicBezTo>
                  <a:pt x="110" y="42"/>
                  <a:pt x="110" y="42"/>
                  <a:pt x="110" y="42"/>
                </a:cubicBezTo>
                <a:cubicBezTo>
                  <a:pt x="109" y="42"/>
                  <a:pt x="108" y="42"/>
                  <a:pt x="108" y="42"/>
                </a:cubicBezTo>
                <a:cubicBezTo>
                  <a:pt x="66" y="91"/>
                  <a:pt x="66" y="91"/>
                  <a:pt x="66" y="91"/>
                </a:cubicBezTo>
                <a:cubicBezTo>
                  <a:pt x="40" y="60"/>
                  <a:pt x="40" y="60"/>
                  <a:pt x="40" y="60"/>
                </a:cubicBezTo>
                <a:cubicBezTo>
                  <a:pt x="39" y="59"/>
                  <a:pt x="38" y="59"/>
                  <a:pt x="37" y="60"/>
                </a:cubicBezTo>
                <a:cubicBezTo>
                  <a:pt x="13" y="88"/>
                  <a:pt x="13" y="88"/>
                  <a:pt x="13" y="88"/>
                </a:cubicBezTo>
                <a:cubicBezTo>
                  <a:pt x="13" y="13"/>
                  <a:pt x="13" y="13"/>
                  <a:pt x="13" y="13"/>
                </a:cubicBezTo>
                <a:cubicBezTo>
                  <a:pt x="151" y="13"/>
                  <a:pt x="151" y="13"/>
                  <a:pt x="151" y="13"/>
                </a:cubicBezTo>
                <a:lnTo>
                  <a:pt x="151" y="90"/>
                </a:lnTo>
                <a:close/>
                <a:moveTo>
                  <a:pt x="44" y="53"/>
                </a:moveTo>
                <a:cubicBezTo>
                  <a:pt x="46" y="53"/>
                  <a:pt x="48" y="53"/>
                  <a:pt x="50" y="52"/>
                </a:cubicBezTo>
                <a:cubicBezTo>
                  <a:pt x="52" y="51"/>
                  <a:pt x="54" y="50"/>
                  <a:pt x="55" y="48"/>
                </a:cubicBezTo>
                <a:cubicBezTo>
                  <a:pt x="57" y="47"/>
                  <a:pt x="58" y="45"/>
                  <a:pt x="59" y="43"/>
                </a:cubicBezTo>
                <a:cubicBezTo>
                  <a:pt x="60" y="41"/>
                  <a:pt x="60" y="39"/>
                  <a:pt x="60" y="37"/>
                </a:cubicBezTo>
                <a:cubicBezTo>
                  <a:pt x="60" y="35"/>
                  <a:pt x="60" y="33"/>
                  <a:pt x="59" y="31"/>
                </a:cubicBezTo>
                <a:cubicBezTo>
                  <a:pt x="58" y="29"/>
                  <a:pt x="57" y="27"/>
                  <a:pt x="55" y="26"/>
                </a:cubicBezTo>
                <a:cubicBezTo>
                  <a:pt x="54" y="24"/>
                  <a:pt x="52" y="23"/>
                  <a:pt x="50" y="23"/>
                </a:cubicBezTo>
                <a:cubicBezTo>
                  <a:pt x="48" y="22"/>
                  <a:pt x="46" y="21"/>
                  <a:pt x="44" y="21"/>
                </a:cubicBezTo>
                <a:cubicBezTo>
                  <a:pt x="40" y="21"/>
                  <a:pt x="35" y="23"/>
                  <a:pt x="32" y="26"/>
                </a:cubicBezTo>
                <a:cubicBezTo>
                  <a:pt x="29" y="29"/>
                  <a:pt x="28" y="33"/>
                  <a:pt x="28" y="37"/>
                </a:cubicBezTo>
                <a:cubicBezTo>
                  <a:pt x="28" y="41"/>
                  <a:pt x="29" y="45"/>
                  <a:pt x="32" y="48"/>
                </a:cubicBezTo>
                <a:cubicBezTo>
                  <a:pt x="35" y="51"/>
                  <a:pt x="40" y="53"/>
                  <a:pt x="44" y="53"/>
                </a:cubicBezTo>
                <a:close/>
                <a:moveTo>
                  <a:pt x="44" y="32"/>
                </a:moveTo>
                <a:cubicBezTo>
                  <a:pt x="47" y="32"/>
                  <a:pt x="49" y="34"/>
                  <a:pt x="49" y="37"/>
                </a:cubicBezTo>
                <a:cubicBezTo>
                  <a:pt x="49" y="40"/>
                  <a:pt x="47" y="42"/>
                  <a:pt x="44" y="42"/>
                </a:cubicBezTo>
                <a:cubicBezTo>
                  <a:pt x="41" y="42"/>
                  <a:pt x="39" y="40"/>
                  <a:pt x="39" y="37"/>
                </a:cubicBezTo>
                <a:cubicBezTo>
                  <a:pt x="39" y="34"/>
                  <a:pt x="41" y="32"/>
                  <a:pt x="44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44"/>
          <p:cNvSpPr/>
          <p:nvPr/>
        </p:nvSpPr>
        <p:spPr>
          <a:xfrm>
            <a:off x="691622" y="3677149"/>
            <a:ext cx="333025" cy="357999"/>
          </a:xfrm>
          <a:custGeom>
            <a:rect b="b" l="l" r="r" t="t"/>
            <a:pathLst>
              <a:path extrusionOk="0" h="152" w="140">
                <a:moveTo>
                  <a:pt x="138" y="124"/>
                </a:moveTo>
                <a:cubicBezTo>
                  <a:pt x="124" y="124"/>
                  <a:pt x="124" y="124"/>
                  <a:pt x="124" y="1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8"/>
                  <a:pt x="123" y="108"/>
                  <a:pt x="122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3" y="108"/>
                  <a:pt x="112" y="108"/>
                  <a:pt x="112" y="109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7" y="124"/>
                  <a:pt x="97" y="124"/>
                  <a:pt x="97" y="125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5"/>
                  <a:pt x="97" y="135"/>
                  <a:pt x="98" y="135"/>
                </a:cubicBezTo>
                <a:cubicBezTo>
                  <a:pt x="112" y="135"/>
                  <a:pt x="112" y="135"/>
                  <a:pt x="112" y="135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2" y="151"/>
                  <a:pt x="113" y="152"/>
                  <a:pt x="114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2"/>
                  <a:pt x="124" y="151"/>
                  <a:pt x="124" y="150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9" y="135"/>
                  <a:pt x="140" y="135"/>
                  <a:pt x="140" y="134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24"/>
                  <a:pt x="139" y="124"/>
                  <a:pt x="138" y="124"/>
                </a:cubicBezTo>
                <a:close/>
                <a:moveTo>
                  <a:pt x="45" y="74"/>
                </a:moveTo>
                <a:cubicBezTo>
                  <a:pt x="45" y="72"/>
                  <a:pt x="45" y="70"/>
                  <a:pt x="45" y="69"/>
                </a:cubicBezTo>
                <a:cubicBezTo>
                  <a:pt x="45" y="66"/>
                  <a:pt x="45" y="63"/>
                  <a:pt x="46" y="60"/>
                </a:cubicBezTo>
                <a:cubicBezTo>
                  <a:pt x="46" y="59"/>
                  <a:pt x="45" y="59"/>
                  <a:pt x="45" y="59"/>
                </a:cubicBezTo>
                <a:cubicBezTo>
                  <a:pt x="42" y="57"/>
                  <a:pt x="40" y="56"/>
                  <a:pt x="38" y="54"/>
                </a:cubicBezTo>
                <a:cubicBezTo>
                  <a:pt x="36" y="52"/>
                  <a:pt x="34" y="49"/>
                  <a:pt x="33" y="46"/>
                </a:cubicBezTo>
                <a:cubicBezTo>
                  <a:pt x="32" y="43"/>
                  <a:pt x="31" y="40"/>
                  <a:pt x="31" y="36"/>
                </a:cubicBezTo>
                <a:cubicBezTo>
                  <a:pt x="31" y="30"/>
                  <a:pt x="34" y="25"/>
                  <a:pt x="38" y="21"/>
                </a:cubicBezTo>
                <a:cubicBezTo>
                  <a:pt x="42" y="16"/>
                  <a:pt x="48" y="13"/>
                  <a:pt x="55" y="14"/>
                </a:cubicBezTo>
                <a:cubicBezTo>
                  <a:pt x="60" y="14"/>
                  <a:pt x="66" y="16"/>
                  <a:pt x="70" y="20"/>
                </a:cubicBezTo>
                <a:cubicBezTo>
                  <a:pt x="71" y="21"/>
                  <a:pt x="73" y="23"/>
                  <a:pt x="74" y="24"/>
                </a:cubicBezTo>
                <a:cubicBezTo>
                  <a:pt x="74" y="25"/>
                  <a:pt x="75" y="25"/>
                  <a:pt x="75" y="25"/>
                </a:cubicBezTo>
                <a:cubicBezTo>
                  <a:pt x="78" y="24"/>
                  <a:pt x="82" y="23"/>
                  <a:pt x="85" y="23"/>
                </a:cubicBezTo>
                <a:cubicBezTo>
                  <a:pt x="86" y="23"/>
                  <a:pt x="87" y="21"/>
                  <a:pt x="86" y="21"/>
                </a:cubicBezTo>
                <a:cubicBezTo>
                  <a:pt x="81" y="9"/>
                  <a:pt x="69" y="1"/>
                  <a:pt x="55" y="0"/>
                </a:cubicBezTo>
                <a:cubicBezTo>
                  <a:pt x="35" y="0"/>
                  <a:pt x="18" y="17"/>
                  <a:pt x="18" y="37"/>
                </a:cubicBezTo>
                <a:cubicBezTo>
                  <a:pt x="18" y="49"/>
                  <a:pt x="23" y="59"/>
                  <a:pt x="32" y="66"/>
                </a:cubicBezTo>
                <a:cubicBezTo>
                  <a:pt x="26" y="68"/>
                  <a:pt x="21" y="72"/>
                  <a:pt x="16" y="77"/>
                </a:cubicBezTo>
                <a:cubicBezTo>
                  <a:pt x="6" y="87"/>
                  <a:pt x="1" y="100"/>
                  <a:pt x="0" y="114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5"/>
                  <a:pt x="1" y="115"/>
                  <a:pt x="1" y="115"/>
                </a:cubicBezTo>
                <a:cubicBezTo>
                  <a:pt x="1" y="115"/>
                  <a:pt x="1" y="115"/>
                  <a:pt x="1" y="116"/>
                </a:cubicBezTo>
                <a:cubicBezTo>
                  <a:pt x="1" y="116"/>
                  <a:pt x="2" y="116"/>
                  <a:pt x="2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3" y="116"/>
                  <a:pt x="13" y="115"/>
                  <a:pt x="13" y="114"/>
                </a:cubicBezTo>
                <a:cubicBezTo>
                  <a:pt x="14" y="104"/>
                  <a:pt x="18" y="94"/>
                  <a:pt x="25" y="86"/>
                </a:cubicBezTo>
                <a:cubicBezTo>
                  <a:pt x="31" y="81"/>
                  <a:pt x="37" y="77"/>
                  <a:pt x="44" y="75"/>
                </a:cubicBezTo>
                <a:cubicBezTo>
                  <a:pt x="45" y="75"/>
                  <a:pt x="45" y="74"/>
                  <a:pt x="45" y="74"/>
                </a:cubicBezTo>
                <a:close/>
                <a:moveTo>
                  <a:pt x="126" y="69"/>
                </a:moveTo>
                <a:cubicBezTo>
                  <a:pt x="126" y="49"/>
                  <a:pt x="110" y="32"/>
                  <a:pt x="91" y="32"/>
                </a:cubicBezTo>
                <a:cubicBezTo>
                  <a:pt x="71" y="32"/>
                  <a:pt x="54" y="48"/>
                  <a:pt x="54" y="69"/>
                </a:cubicBezTo>
                <a:cubicBezTo>
                  <a:pt x="54" y="80"/>
                  <a:pt x="59" y="90"/>
                  <a:pt x="68" y="97"/>
                </a:cubicBezTo>
                <a:cubicBezTo>
                  <a:pt x="62" y="100"/>
                  <a:pt x="56" y="104"/>
                  <a:pt x="52" y="108"/>
                </a:cubicBezTo>
                <a:cubicBezTo>
                  <a:pt x="42" y="118"/>
                  <a:pt x="37" y="132"/>
                  <a:pt x="36" y="146"/>
                </a:cubicBezTo>
                <a:cubicBezTo>
                  <a:pt x="36" y="146"/>
                  <a:pt x="36" y="146"/>
                  <a:pt x="36" y="146"/>
                </a:cubicBezTo>
                <a:cubicBezTo>
                  <a:pt x="36" y="146"/>
                  <a:pt x="36" y="147"/>
                  <a:pt x="37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37" y="147"/>
                  <a:pt x="37" y="147"/>
                  <a:pt x="38" y="147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8" y="147"/>
                  <a:pt x="49" y="147"/>
                  <a:pt x="49" y="146"/>
                </a:cubicBezTo>
                <a:cubicBezTo>
                  <a:pt x="49" y="135"/>
                  <a:pt x="54" y="125"/>
                  <a:pt x="61" y="118"/>
                </a:cubicBezTo>
                <a:cubicBezTo>
                  <a:pt x="69" y="110"/>
                  <a:pt x="79" y="105"/>
                  <a:pt x="90" y="105"/>
                </a:cubicBezTo>
                <a:cubicBezTo>
                  <a:pt x="110" y="105"/>
                  <a:pt x="126" y="89"/>
                  <a:pt x="126" y="69"/>
                </a:cubicBezTo>
                <a:close/>
                <a:moveTo>
                  <a:pt x="106" y="85"/>
                </a:moveTo>
                <a:cubicBezTo>
                  <a:pt x="102" y="90"/>
                  <a:pt x="96" y="92"/>
                  <a:pt x="90" y="92"/>
                </a:cubicBezTo>
                <a:cubicBezTo>
                  <a:pt x="84" y="92"/>
                  <a:pt x="78" y="90"/>
                  <a:pt x="74" y="85"/>
                </a:cubicBezTo>
                <a:cubicBezTo>
                  <a:pt x="72" y="83"/>
                  <a:pt x="70" y="80"/>
                  <a:pt x="69" y="78"/>
                </a:cubicBezTo>
                <a:cubicBezTo>
                  <a:pt x="68" y="75"/>
                  <a:pt x="67" y="72"/>
                  <a:pt x="67" y="68"/>
                </a:cubicBezTo>
                <a:cubicBezTo>
                  <a:pt x="67" y="62"/>
                  <a:pt x="70" y="57"/>
                  <a:pt x="74" y="52"/>
                </a:cubicBezTo>
                <a:cubicBezTo>
                  <a:pt x="78" y="48"/>
                  <a:pt x="84" y="45"/>
                  <a:pt x="90" y="45"/>
                </a:cubicBezTo>
                <a:cubicBezTo>
                  <a:pt x="96" y="45"/>
                  <a:pt x="102" y="48"/>
                  <a:pt x="106" y="52"/>
                </a:cubicBezTo>
                <a:cubicBezTo>
                  <a:pt x="111" y="56"/>
                  <a:pt x="113" y="62"/>
                  <a:pt x="113" y="69"/>
                </a:cubicBezTo>
                <a:cubicBezTo>
                  <a:pt x="113" y="75"/>
                  <a:pt x="111" y="81"/>
                  <a:pt x="106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5013771" y="1678723"/>
            <a:ext cx="251400" cy="333025"/>
          </a:xfrm>
          <a:custGeom>
            <a:rect b="b" l="l" r="r" t="t"/>
            <a:pathLst>
              <a:path extrusionOk="0" h="164" w="116">
                <a:moveTo>
                  <a:pt x="79" y="151"/>
                </a:moveTo>
                <a:cubicBezTo>
                  <a:pt x="37" y="151"/>
                  <a:pt x="37" y="151"/>
                  <a:pt x="37" y="151"/>
                </a:cubicBezTo>
                <a:cubicBezTo>
                  <a:pt x="36" y="151"/>
                  <a:pt x="36" y="152"/>
                  <a:pt x="36" y="15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6" y="162"/>
                  <a:pt x="38" y="164"/>
                  <a:pt x="41" y="164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4"/>
                  <a:pt x="80" y="162"/>
                  <a:pt x="80" y="15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2"/>
                  <a:pt x="80" y="151"/>
                  <a:pt x="79" y="151"/>
                </a:cubicBezTo>
                <a:close/>
                <a:moveTo>
                  <a:pt x="58" y="0"/>
                </a:moveTo>
                <a:cubicBezTo>
                  <a:pt x="26" y="0"/>
                  <a:pt x="0" y="27"/>
                  <a:pt x="0" y="60"/>
                </a:cubicBezTo>
                <a:cubicBezTo>
                  <a:pt x="0" y="82"/>
                  <a:pt x="12" y="102"/>
                  <a:pt x="29" y="11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7"/>
                  <a:pt x="32" y="139"/>
                  <a:pt x="35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4" y="139"/>
                  <a:pt x="87" y="137"/>
                  <a:pt x="87" y="13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4" y="102"/>
                  <a:pt x="116" y="82"/>
                  <a:pt x="116" y="60"/>
                </a:cubicBezTo>
                <a:cubicBezTo>
                  <a:pt x="116" y="27"/>
                  <a:pt x="90" y="0"/>
                  <a:pt x="58" y="0"/>
                </a:cubicBezTo>
                <a:close/>
                <a:moveTo>
                  <a:pt x="80" y="101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22" y="92"/>
                  <a:pt x="13" y="77"/>
                  <a:pt x="13" y="60"/>
                </a:cubicBezTo>
                <a:cubicBezTo>
                  <a:pt x="13" y="34"/>
                  <a:pt x="33" y="13"/>
                  <a:pt x="58" y="13"/>
                </a:cubicBezTo>
                <a:cubicBezTo>
                  <a:pt x="83" y="13"/>
                  <a:pt x="103" y="34"/>
                  <a:pt x="103" y="60"/>
                </a:cubicBezTo>
                <a:cubicBezTo>
                  <a:pt x="103" y="77"/>
                  <a:pt x="94" y="92"/>
                  <a:pt x="80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4"/>
          <p:cNvSpPr/>
          <p:nvPr/>
        </p:nvSpPr>
        <p:spPr>
          <a:xfrm>
            <a:off x="4996757" y="2733577"/>
            <a:ext cx="285400" cy="256325"/>
          </a:xfrm>
          <a:custGeom>
            <a:rect b="b" l="l" r="r" t="t"/>
            <a:pathLst>
              <a:path extrusionOk="0" h="161" w="148">
                <a:moveTo>
                  <a:pt x="145" y="104"/>
                </a:moveTo>
                <a:cubicBezTo>
                  <a:pt x="126" y="104"/>
                  <a:pt x="126" y="104"/>
                  <a:pt x="126" y="104"/>
                </a:cubicBezTo>
                <a:cubicBezTo>
                  <a:pt x="126" y="77"/>
                  <a:pt x="126" y="77"/>
                  <a:pt x="126" y="77"/>
                </a:cubicBezTo>
                <a:cubicBezTo>
                  <a:pt x="126" y="76"/>
                  <a:pt x="126" y="75"/>
                  <a:pt x="125" y="75"/>
                </a:cubicBezTo>
                <a:cubicBezTo>
                  <a:pt x="80" y="75"/>
                  <a:pt x="80" y="75"/>
                  <a:pt x="80" y="75"/>
                </a:cubicBezTo>
                <a:cubicBezTo>
                  <a:pt x="80" y="58"/>
                  <a:pt x="80" y="58"/>
                  <a:pt x="80" y="58"/>
                </a:cubicBezTo>
                <a:cubicBezTo>
                  <a:pt x="100" y="58"/>
                  <a:pt x="100" y="58"/>
                  <a:pt x="100" y="58"/>
                </a:cubicBezTo>
                <a:cubicBezTo>
                  <a:pt x="101" y="58"/>
                  <a:pt x="103" y="57"/>
                  <a:pt x="103" y="55"/>
                </a:cubicBezTo>
                <a:cubicBezTo>
                  <a:pt x="103" y="3"/>
                  <a:pt x="103" y="3"/>
                  <a:pt x="103" y="3"/>
                </a:cubicBezTo>
                <a:cubicBezTo>
                  <a:pt x="103" y="2"/>
                  <a:pt x="101" y="0"/>
                  <a:pt x="10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7" y="0"/>
                  <a:pt x="45" y="2"/>
                  <a:pt x="45" y="3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7"/>
                  <a:pt x="47" y="58"/>
                  <a:pt x="4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75"/>
                  <a:pt x="68" y="75"/>
                  <a:pt x="68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2" y="75"/>
                  <a:pt x="22" y="76"/>
                  <a:pt x="22" y="7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4"/>
                  <a:pt x="0" y="105"/>
                  <a:pt x="0" y="107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1" y="161"/>
                  <a:pt x="3" y="161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56" y="161"/>
                  <a:pt x="57" y="160"/>
                  <a:pt x="57" y="159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7" y="105"/>
                  <a:pt x="56" y="104"/>
                  <a:pt x="55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4" y="88"/>
                  <a:pt x="34" y="88"/>
                  <a:pt x="34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1" y="105"/>
                  <a:pt x="91" y="107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91" y="160"/>
                  <a:pt x="92" y="161"/>
                  <a:pt x="9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7" y="161"/>
                  <a:pt x="148" y="160"/>
                  <a:pt x="148" y="159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48" y="105"/>
                  <a:pt x="147" y="104"/>
                  <a:pt x="145" y="104"/>
                </a:cubicBezTo>
                <a:close/>
                <a:moveTo>
                  <a:pt x="44" y="118"/>
                </a:moveTo>
                <a:cubicBezTo>
                  <a:pt x="44" y="148"/>
                  <a:pt x="44" y="148"/>
                  <a:pt x="44" y="148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4" y="118"/>
                  <a:pt x="14" y="118"/>
                  <a:pt x="14" y="118"/>
                </a:cubicBezTo>
                <a:lnTo>
                  <a:pt x="44" y="118"/>
                </a:lnTo>
                <a:close/>
                <a:moveTo>
                  <a:pt x="59" y="44"/>
                </a:moveTo>
                <a:cubicBezTo>
                  <a:pt x="59" y="14"/>
                  <a:pt x="59" y="14"/>
                  <a:pt x="59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44"/>
                  <a:pt x="89" y="44"/>
                  <a:pt x="89" y="44"/>
                </a:cubicBezTo>
                <a:lnTo>
                  <a:pt x="59" y="44"/>
                </a:lnTo>
                <a:close/>
                <a:moveTo>
                  <a:pt x="134" y="148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34" y="118"/>
                  <a:pt x="134" y="118"/>
                  <a:pt x="134" y="118"/>
                </a:cubicBezTo>
                <a:lnTo>
                  <a:pt x="134" y="1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44"/>
          <p:cNvGrpSpPr/>
          <p:nvPr/>
        </p:nvGrpSpPr>
        <p:grpSpPr>
          <a:xfrm>
            <a:off x="4996749" y="3727979"/>
            <a:ext cx="285405" cy="256342"/>
            <a:chOff x="3294063" y="9091613"/>
            <a:chExt cx="355600" cy="396875"/>
          </a:xfrm>
        </p:grpSpPr>
        <p:sp>
          <p:nvSpPr>
            <p:cNvPr id="596" name="Google Shape;596;p44"/>
            <p:cNvSpPr/>
            <p:nvPr/>
          </p:nvSpPr>
          <p:spPr>
            <a:xfrm>
              <a:off x="3294063" y="9302750"/>
              <a:ext cx="119062" cy="185737"/>
            </a:xfrm>
            <a:custGeom>
              <a:rect b="b" l="l" r="r" t="t"/>
              <a:pathLst>
                <a:path extrusionOk="0" h="117" w="75">
                  <a:moveTo>
                    <a:pt x="75" y="117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117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3413125" y="9210675"/>
              <a:ext cx="119062" cy="277812"/>
            </a:xfrm>
            <a:custGeom>
              <a:rect b="b" l="l" r="r" t="t"/>
              <a:pathLst>
                <a:path extrusionOk="0" h="175" w="75">
                  <a:moveTo>
                    <a:pt x="75" y="175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175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4"/>
            <p:cNvSpPr/>
            <p:nvPr/>
          </p:nvSpPr>
          <p:spPr>
            <a:xfrm>
              <a:off x="3532188" y="9091613"/>
              <a:ext cx="117475" cy="396875"/>
            </a:xfrm>
            <a:custGeom>
              <a:rect b="b" l="l" r="r" t="t"/>
              <a:pathLst>
                <a:path extrusionOk="0" h="250" w="74">
                  <a:moveTo>
                    <a:pt x="74" y="250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25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5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В основе таргетированной рекламы</a:t>
            </a:r>
            <a:endParaRPr b="1" sz="2400"/>
          </a:p>
        </p:txBody>
      </p:sp>
      <p:sp>
        <p:nvSpPr>
          <p:cNvPr id="604" name="Google Shape;604;p45"/>
          <p:cNvSpPr/>
          <p:nvPr/>
        </p:nvSpPr>
        <p:spPr>
          <a:xfrm>
            <a:off x="411075" y="1453168"/>
            <a:ext cx="2600100" cy="265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Психология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необходимо чётко понимать, как, чем </a:t>
            </a:r>
            <a:b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почему именно так живёт ваша аудитория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5" name="Google Shape;605;p45"/>
          <p:cNvSpPr/>
          <p:nvPr/>
        </p:nvSpPr>
        <p:spPr>
          <a:xfrm>
            <a:off x="3299501" y="1446800"/>
            <a:ext cx="2600100" cy="265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Математика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таргет – это цифры </a:t>
            </a:r>
            <a:b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данные, которые необходимо считывать</a:t>
            </a:r>
            <a:b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анализировать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6" name="Google Shape;606;p45"/>
          <p:cNvSpPr/>
          <p:nvPr/>
        </p:nvSpPr>
        <p:spPr>
          <a:xfrm>
            <a:off x="6187926" y="1446800"/>
            <a:ext cx="2600100" cy="265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Креатив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 рекламы зависит прежде всего </a:t>
            </a:r>
            <a:b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 того, какой креатив </a:t>
            </a:r>
            <a:b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 ей покажете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7" name="Google Shape;607;p45"/>
          <p:cNvSpPr/>
          <p:nvPr/>
        </p:nvSpPr>
        <p:spPr>
          <a:xfrm>
            <a:off x="1421788" y="1652278"/>
            <a:ext cx="578700" cy="5787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1656557" y="1815133"/>
            <a:ext cx="109169" cy="2529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1</a:t>
            </a:r>
          </a:p>
        </p:txBody>
      </p:sp>
      <p:sp>
        <p:nvSpPr>
          <p:cNvPr id="609" name="Google Shape;609;p45"/>
          <p:cNvSpPr/>
          <p:nvPr/>
        </p:nvSpPr>
        <p:spPr>
          <a:xfrm>
            <a:off x="4282638" y="1652278"/>
            <a:ext cx="578700" cy="5787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45"/>
          <p:cNvSpPr/>
          <p:nvPr/>
        </p:nvSpPr>
        <p:spPr>
          <a:xfrm>
            <a:off x="4461132" y="1812633"/>
            <a:ext cx="202794" cy="257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2</a:t>
            </a:r>
          </a:p>
        </p:txBody>
      </p:sp>
      <p:sp>
        <p:nvSpPr>
          <p:cNvPr id="611" name="Google Shape;611;p45"/>
          <p:cNvSpPr/>
          <p:nvPr/>
        </p:nvSpPr>
        <p:spPr>
          <a:xfrm>
            <a:off x="7234413" y="1652278"/>
            <a:ext cx="578700" cy="5787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45"/>
          <p:cNvSpPr/>
          <p:nvPr/>
        </p:nvSpPr>
        <p:spPr>
          <a:xfrm>
            <a:off x="7412907" y="1812633"/>
            <a:ext cx="201349" cy="257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6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8" name="Google Shape;618;p46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619" name="Google Shape;619;p46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46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628" name="Google Shape;628;p46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0" name="Google Shape;630;p46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631" name="Google Shape;631;p46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46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634" name="Google Shape;634;p46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47" name="Google Shape;647;p46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648" name="Google Shape;648;p46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55" name="Google Shape;655;p46"/>
          <p:cNvSpPr txBox="1"/>
          <p:nvPr>
            <p:ph type="ctrTitle"/>
          </p:nvPr>
        </p:nvSpPr>
        <p:spPr>
          <a:xfrm>
            <a:off x="563475" y="3142400"/>
            <a:ext cx="74217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Что необходимо подготовить </a:t>
            </a:r>
            <a:br>
              <a:rPr lang="ru" sz="4400"/>
            </a:br>
            <a:r>
              <a:rPr lang="ru" sz="4400"/>
              <a:t>к запуску рекламы</a:t>
            </a:r>
            <a:endParaRPr sz="4400"/>
          </a:p>
        </p:txBody>
      </p:sp>
      <p:sp>
        <p:nvSpPr>
          <p:cNvPr id="656" name="Google Shape;656;p46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7"/>
          <p:cNvSpPr/>
          <p:nvPr/>
        </p:nvSpPr>
        <p:spPr>
          <a:xfrm rot="-5400000">
            <a:off x="4657800" y="652250"/>
            <a:ext cx="5156700" cy="38523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47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Что нужно знать про новую платформу VK Реклама</a:t>
            </a:r>
            <a:endParaRPr b="1" sz="2400"/>
          </a:p>
        </p:txBody>
      </p:sp>
      <p:sp>
        <p:nvSpPr>
          <p:cNvPr id="663" name="Google Shape;663;p47"/>
          <p:cNvSpPr txBox="1"/>
          <p:nvPr/>
        </p:nvSpPr>
        <p:spPr>
          <a:xfrm>
            <a:off x="411075" y="1446675"/>
            <a:ext cx="4899000" cy="3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Новая платформа VK Реклама для быстрого запуска и ведения в рекламном кабинете своей стратегии продвижения по всей системе VK Group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VK Рекламе можно продвигать сайты, сообщества, лид-формы, Дзен и не только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этого не обязательно вести </a:t>
            </a: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сообщество</a:t>
            </a: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VK, можно даже продвигать другие площадки (например, Telegram)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Внутри масса инструментов автоматизации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4" name="Google Shape;664;p47"/>
          <p:cNvPicPr preferRelativeResize="0"/>
          <p:nvPr/>
        </p:nvPicPr>
        <p:blipFill rotWithShape="1">
          <a:blip r:embed="rId3">
            <a:alphaModFix/>
          </a:blip>
          <a:srcRect b="0" l="0" r="1931" t="0"/>
          <a:stretch/>
        </p:blipFill>
        <p:spPr>
          <a:xfrm>
            <a:off x="5679038" y="676837"/>
            <a:ext cx="3114225" cy="37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"/>
          <p:cNvSpPr/>
          <p:nvPr/>
        </p:nvSpPr>
        <p:spPr>
          <a:xfrm>
            <a:off x="6115350" y="258175"/>
            <a:ext cx="26727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48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 соблюсти закон о рекламе: </a:t>
            </a:r>
            <a:br>
              <a:rPr b="1" lang="ru" sz="2400"/>
            </a:br>
            <a:r>
              <a:rPr b="1" lang="ru" sz="2400"/>
              <a:t>что учесть при создании </a:t>
            </a:r>
            <a:br>
              <a:rPr b="1" lang="ru" sz="2400"/>
            </a:br>
            <a:r>
              <a:rPr b="1" lang="ru" sz="2400"/>
              <a:t>рекламного кабинета</a:t>
            </a:r>
            <a:endParaRPr b="1" sz="2400"/>
          </a:p>
        </p:txBody>
      </p:sp>
      <p:sp>
        <p:nvSpPr>
          <p:cNvPr id="671" name="Google Shape;671;p48"/>
          <p:cNvSpPr/>
          <p:nvPr/>
        </p:nvSpPr>
        <p:spPr>
          <a:xfrm>
            <a:off x="6949550" y="488586"/>
            <a:ext cx="1004300" cy="727780"/>
          </a:xfrm>
          <a:custGeom>
            <a:rect b="b" l="l" r="r" t="t"/>
            <a:pathLst>
              <a:path extrusionOk="0" h="193430" w="263769">
                <a:moveTo>
                  <a:pt x="91587" y="193431"/>
                </a:moveTo>
                <a:lnTo>
                  <a:pt x="0" y="101844"/>
                </a:lnTo>
                <a:lnTo>
                  <a:pt x="20515" y="81329"/>
                </a:lnTo>
                <a:lnTo>
                  <a:pt x="91587" y="151667"/>
                </a:lnTo>
                <a:lnTo>
                  <a:pt x="243254" y="0"/>
                </a:lnTo>
                <a:lnTo>
                  <a:pt x="263769" y="21248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48"/>
          <p:cNvSpPr/>
          <p:nvPr/>
        </p:nvSpPr>
        <p:spPr>
          <a:xfrm>
            <a:off x="411075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48"/>
          <p:cNvSpPr/>
          <p:nvPr/>
        </p:nvSpPr>
        <p:spPr>
          <a:xfrm>
            <a:off x="346740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рекламный кабинет с реквизитами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48"/>
          <p:cNvSpPr/>
          <p:nvPr/>
        </p:nvSpPr>
        <p:spPr>
          <a:xfrm>
            <a:off x="657885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объявление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реквизитами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5" name="Google Shape;675;p48"/>
          <p:cNvCxnSpPr>
            <a:stCxn id="672" idx="3"/>
            <a:endCxn id="673" idx="1"/>
          </p:cNvCxnSpPr>
          <p:nvPr/>
        </p:nvCxnSpPr>
        <p:spPr>
          <a:xfrm>
            <a:off x="2620275" y="3019175"/>
            <a:ext cx="847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76" name="Google Shape;676;p48"/>
          <p:cNvCxnSpPr>
            <a:stCxn id="673" idx="3"/>
            <a:endCxn id="674" idx="1"/>
          </p:cNvCxnSpPr>
          <p:nvPr/>
        </p:nvCxnSpPr>
        <p:spPr>
          <a:xfrm>
            <a:off x="5676600" y="3019175"/>
            <a:ext cx="902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77" name="Google Shape;677;p48"/>
          <p:cNvSpPr/>
          <p:nvPr/>
        </p:nvSpPr>
        <p:spPr>
          <a:xfrm>
            <a:off x="1657275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юрлицо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8" name="Google Shape;678;p48"/>
          <p:cNvSpPr/>
          <p:nvPr/>
        </p:nvSpPr>
        <p:spPr>
          <a:xfrm>
            <a:off x="4725150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реквизиты в кабинете </a:t>
            </a:r>
            <a:b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объявлении совпадают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9" name="Google Shape;679;p48"/>
          <p:cNvCxnSpPr>
            <a:stCxn id="677" idx="2"/>
          </p:cNvCxnSpPr>
          <p:nvPr/>
        </p:nvCxnSpPr>
        <p:spPr>
          <a:xfrm>
            <a:off x="3059925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cxnSp>
        <p:nvCxnSpPr>
          <p:cNvPr id="680" name="Google Shape;680;p48"/>
          <p:cNvCxnSpPr/>
          <p:nvPr/>
        </p:nvCxnSpPr>
        <p:spPr>
          <a:xfrm>
            <a:off x="6127800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"/>
          <p:cNvSpPr/>
          <p:nvPr/>
        </p:nvSpPr>
        <p:spPr>
          <a:xfrm>
            <a:off x="6115350" y="258175"/>
            <a:ext cx="26727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49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 соблюсти закон о рекламе: </a:t>
            </a:r>
            <a:br>
              <a:rPr b="1" lang="ru" sz="2400"/>
            </a:br>
            <a:r>
              <a:rPr b="1" lang="ru" sz="2400"/>
              <a:t>что учесть при создании </a:t>
            </a:r>
            <a:br>
              <a:rPr b="1" lang="ru" sz="2400"/>
            </a:br>
            <a:r>
              <a:rPr b="1" lang="ru" sz="2400"/>
              <a:t>рекламного кабинета</a:t>
            </a:r>
            <a:endParaRPr b="1" sz="2400"/>
          </a:p>
        </p:txBody>
      </p:sp>
      <p:sp>
        <p:nvSpPr>
          <p:cNvPr id="687" name="Google Shape;687;p49"/>
          <p:cNvSpPr/>
          <p:nvPr/>
        </p:nvSpPr>
        <p:spPr>
          <a:xfrm>
            <a:off x="411075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таргетолог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Катя Иванова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49"/>
          <p:cNvSpPr/>
          <p:nvPr/>
        </p:nvSpPr>
        <p:spPr>
          <a:xfrm>
            <a:off x="346740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рекламный кабинет Кати Ивановой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p49"/>
          <p:cNvSpPr/>
          <p:nvPr/>
        </p:nvSpPr>
        <p:spPr>
          <a:xfrm>
            <a:off x="657885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объявление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реквизитами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90" name="Google Shape;690;p49"/>
          <p:cNvCxnSpPr>
            <a:stCxn id="687" idx="3"/>
            <a:endCxn id="688" idx="1"/>
          </p:cNvCxnSpPr>
          <p:nvPr/>
        </p:nvCxnSpPr>
        <p:spPr>
          <a:xfrm>
            <a:off x="2620275" y="3019175"/>
            <a:ext cx="847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91" name="Google Shape;691;p49"/>
          <p:cNvCxnSpPr>
            <a:stCxn id="688" idx="3"/>
            <a:endCxn id="689" idx="1"/>
          </p:cNvCxnSpPr>
          <p:nvPr/>
        </p:nvCxnSpPr>
        <p:spPr>
          <a:xfrm>
            <a:off x="5676600" y="3019175"/>
            <a:ext cx="902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692" name="Google Shape;692;p49"/>
          <p:cNvSpPr/>
          <p:nvPr/>
        </p:nvSpPr>
        <p:spPr>
          <a:xfrm>
            <a:off x="1657275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делегирование таргетологу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3" name="Google Shape;693;p49"/>
          <p:cNvSpPr/>
          <p:nvPr/>
        </p:nvSpPr>
        <p:spPr>
          <a:xfrm>
            <a:off x="4725150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таргетолог делает запуск</a:t>
            </a:r>
            <a:b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своем кабинете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94" name="Google Shape;694;p49"/>
          <p:cNvCxnSpPr>
            <a:stCxn id="692" idx="2"/>
          </p:cNvCxnSpPr>
          <p:nvPr/>
        </p:nvCxnSpPr>
        <p:spPr>
          <a:xfrm>
            <a:off x="3059925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cxnSp>
        <p:nvCxnSpPr>
          <p:cNvPr id="695" name="Google Shape;695;p49"/>
          <p:cNvCxnSpPr/>
          <p:nvPr/>
        </p:nvCxnSpPr>
        <p:spPr>
          <a:xfrm>
            <a:off x="6127800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sp>
        <p:nvSpPr>
          <p:cNvPr id="696" name="Google Shape;696;p49"/>
          <p:cNvSpPr/>
          <p:nvPr/>
        </p:nvSpPr>
        <p:spPr>
          <a:xfrm>
            <a:off x="7083405" y="488470"/>
            <a:ext cx="736575" cy="728002"/>
          </a:xfrm>
          <a:custGeom>
            <a:rect b="b" l="l" r="r" t="t"/>
            <a:pathLst>
              <a:path extrusionOk="0" h="263769" w="263769">
                <a:moveTo>
                  <a:pt x="263769" y="20515"/>
                </a:moveTo>
                <a:lnTo>
                  <a:pt x="243254" y="0"/>
                </a:lnTo>
                <a:lnTo>
                  <a:pt x="131885" y="111369"/>
                </a:lnTo>
                <a:lnTo>
                  <a:pt x="20515" y="0"/>
                </a:lnTo>
                <a:lnTo>
                  <a:pt x="0" y="20515"/>
                </a:lnTo>
                <a:lnTo>
                  <a:pt x="111369" y="131885"/>
                </a:lnTo>
                <a:lnTo>
                  <a:pt x="0" y="243254"/>
                </a:lnTo>
                <a:lnTo>
                  <a:pt x="20515" y="263769"/>
                </a:lnTo>
                <a:lnTo>
                  <a:pt x="131885" y="152400"/>
                </a:lnTo>
                <a:lnTo>
                  <a:pt x="243254" y="263769"/>
                </a:lnTo>
                <a:lnTo>
                  <a:pt x="263769" y="243254"/>
                </a:lnTo>
                <a:lnTo>
                  <a:pt x="152400" y="131885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1" name="Google Shape;701;p50"/>
          <p:cNvCxnSpPr>
            <a:endCxn id="702" idx="1"/>
          </p:cNvCxnSpPr>
          <p:nvPr/>
        </p:nvCxnSpPr>
        <p:spPr>
          <a:xfrm flipH="1" rot="-5400000">
            <a:off x="4122975" y="3701750"/>
            <a:ext cx="774300" cy="5127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03" name="Google Shape;703;p50"/>
          <p:cNvSpPr/>
          <p:nvPr/>
        </p:nvSpPr>
        <p:spPr>
          <a:xfrm>
            <a:off x="6115350" y="258175"/>
            <a:ext cx="26727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4" name="Google Shape;704;p50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 соблюсти закон о рекламе: </a:t>
            </a:r>
            <a:br>
              <a:rPr b="1" lang="ru" sz="2400"/>
            </a:br>
            <a:r>
              <a:rPr b="1" lang="ru" sz="2400"/>
              <a:t>что учесть при создании </a:t>
            </a:r>
            <a:br>
              <a:rPr b="1" lang="ru" sz="2400"/>
            </a:br>
            <a:r>
              <a:rPr b="1" lang="ru" sz="2400"/>
              <a:t>рекламного кабинета</a:t>
            </a:r>
            <a:endParaRPr b="1" sz="2400"/>
          </a:p>
        </p:txBody>
      </p:sp>
      <p:sp>
        <p:nvSpPr>
          <p:cNvPr id="705" name="Google Shape;705;p50"/>
          <p:cNvSpPr/>
          <p:nvPr/>
        </p:nvSpPr>
        <p:spPr>
          <a:xfrm>
            <a:off x="411075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таргетолог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Катя Иванова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6" name="Google Shape;706;p50"/>
          <p:cNvSpPr/>
          <p:nvPr/>
        </p:nvSpPr>
        <p:spPr>
          <a:xfrm>
            <a:off x="346740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рекламный кабинет Кати Ивановой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7" name="Google Shape;707;p50"/>
          <p:cNvSpPr/>
          <p:nvPr/>
        </p:nvSpPr>
        <p:spPr>
          <a:xfrm>
            <a:off x="657885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объявление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реквизитами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08" name="Google Shape;708;p50"/>
          <p:cNvCxnSpPr>
            <a:stCxn id="705" idx="3"/>
            <a:endCxn id="706" idx="1"/>
          </p:cNvCxnSpPr>
          <p:nvPr/>
        </p:nvCxnSpPr>
        <p:spPr>
          <a:xfrm>
            <a:off x="2620275" y="3019175"/>
            <a:ext cx="847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09" name="Google Shape;709;p50"/>
          <p:cNvCxnSpPr>
            <a:stCxn id="706" idx="3"/>
            <a:endCxn id="707" idx="1"/>
          </p:cNvCxnSpPr>
          <p:nvPr/>
        </p:nvCxnSpPr>
        <p:spPr>
          <a:xfrm>
            <a:off x="5676600" y="3019175"/>
            <a:ext cx="902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10" name="Google Shape;710;p50"/>
          <p:cNvSpPr/>
          <p:nvPr/>
        </p:nvSpPr>
        <p:spPr>
          <a:xfrm>
            <a:off x="1657275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делегирование таргетологу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1" name="Google Shape;711;p50"/>
          <p:cNvSpPr/>
          <p:nvPr/>
        </p:nvSpPr>
        <p:spPr>
          <a:xfrm>
            <a:off x="4725150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таргетолог делает запуск</a:t>
            </a:r>
            <a:b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своем кабинете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12" name="Google Shape;712;p50"/>
          <p:cNvCxnSpPr>
            <a:stCxn id="710" idx="2"/>
          </p:cNvCxnSpPr>
          <p:nvPr/>
        </p:nvCxnSpPr>
        <p:spPr>
          <a:xfrm>
            <a:off x="3059925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cxnSp>
        <p:nvCxnSpPr>
          <p:cNvPr id="713" name="Google Shape;713;p50"/>
          <p:cNvCxnSpPr/>
          <p:nvPr/>
        </p:nvCxnSpPr>
        <p:spPr>
          <a:xfrm>
            <a:off x="6127800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sp>
        <p:nvSpPr>
          <p:cNvPr id="702" name="Google Shape;702;p50"/>
          <p:cNvSpPr/>
          <p:nvPr/>
        </p:nvSpPr>
        <p:spPr>
          <a:xfrm>
            <a:off x="4766475" y="4062650"/>
            <a:ext cx="1348800" cy="565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VK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4" name="Google Shape;714;p50"/>
          <p:cNvSpPr/>
          <p:nvPr/>
        </p:nvSpPr>
        <p:spPr>
          <a:xfrm>
            <a:off x="6435350" y="3888525"/>
            <a:ext cx="2352600" cy="92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передаём каждый месяц документы: договор и акты между таргетологом </a:t>
            </a:r>
            <a:b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ООО Такси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15" name="Google Shape;715;p50"/>
          <p:cNvCxnSpPr>
            <a:stCxn id="714" idx="1"/>
            <a:endCxn id="702" idx="3"/>
          </p:cNvCxnSpPr>
          <p:nvPr/>
        </p:nvCxnSpPr>
        <p:spPr>
          <a:xfrm rot="10800000">
            <a:off x="6115250" y="4345125"/>
            <a:ext cx="3201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sp>
        <p:nvSpPr>
          <p:cNvPr id="716" name="Google Shape;716;p50"/>
          <p:cNvSpPr/>
          <p:nvPr/>
        </p:nvSpPr>
        <p:spPr>
          <a:xfrm>
            <a:off x="6392125" y="488586"/>
            <a:ext cx="1004300" cy="727780"/>
          </a:xfrm>
          <a:custGeom>
            <a:rect b="b" l="l" r="r" t="t"/>
            <a:pathLst>
              <a:path extrusionOk="0" h="193430" w="263769">
                <a:moveTo>
                  <a:pt x="91587" y="193431"/>
                </a:moveTo>
                <a:lnTo>
                  <a:pt x="0" y="101844"/>
                </a:lnTo>
                <a:lnTo>
                  <a:pt x="20515" y="81329"/>
                </a:lnTo>
                <a:lnTo>
                  <a:pt x="91587" y="151667"/>
                </a:lnTo>
                <a:lnTo>
                  <a:pt x="243254" y="0"/>
                </a:lnTo>
                <a:lnTo>
                  <a:pt x="263769" y="21248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0"/>
          <p:cNvSpPr/>
          <p:nvPr/>
        </p:nvSpPr>
        <p:spPr>
          <a:xfrm>
            <a:off x="7627680" y="488470"/>
            <a:ext cx="736575" cy="728002"/>
          </a:xfrm>
          <a:custGeom>
            <a:rect b="b" l="l" r="r" t="t"/>
            <a:pathLst>
              <a:path extrusionOk="0" h="263769" w="263769">
                <a:moveTo>
                  <a:pt x="263769" y="20515"/>
                </a:moveTo>
                <a:lnTo>
                  <a:pt x="243254" y="0"/>
                </a:lnTo>
                <a:lnTo>
                  <a:pt x="131885" y="111369"/>
                </a:lnTo>
                <a:lnTo>
                  <a:pt x="20515" y="0"/>
                </a:lnTo>
                <a:lnTo>
                  <a:pt x="0" y="20515"/>
                </a:lnTo>
                <a:lnTo>
                  <a:pt x="111369" y="131885"/>
                </a:lnTo>
                <a:lnTo>
                  <a:pt x="0" y="243254"/>
                </a:lnTo>
                <a:lnTo>
                  <a:pt x="20515" y="263769"/>
                </a:lnTo>
                <a:lnTo>
                  <a:pt x="131885" y="152400"/>
                </a:lnTo>
                <a:lnTo>
                  <a:pt x="243254" y="263769"/>
                </a:lnTo>
                <a:lnTo>
                  <a:pt x="263769" y="243254"/>
                </a:lnTo>
                <a:lnTo>
                  <a:pt x="152400" y="131885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2" name="Google Shape;722;p51"/>
          <p:cNvCxnSpPr/>
          <p:nvPr/>
        </p:nvCxnSpPr>
        <p:spPr>
          <a:xfrm flipH="1" rot="5400000">
            <a:off x="3847050" y="3671075"/>
            <a:ext cx="837900" cy="722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23" name="Google Shape;723;p51"/>
          <p:cNvSpPr/>
          <p:nvPr/>
        </p:nvSpPr>
        <p:spPr>
          <a:xfrm>
            <a:off x="6115350" y="258175"/>
            <a:ext cx="26727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4" name="Google Shape;724;p51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 соблюсти закон о рекламе: </a:t>
            </a:r>
            <a:br>
              <a:rPr b="1" lang="ru" sz="2400"/>
            </a:br>
            <a:r>
              <a:rPr b="1" lang="ru" sz="2400"/>
              <a:t>что учесть при создании </a:t>
            </a:r>
            <a:br>
              <a:rPr b="1" lang="ru" sz="2400"/>
            </a:br>
            <a:r>
              <a:rPr b="1" lang="ru" sz="2400"/>
              <a:t>рекламного кабинета</a:t>
            </a:r>
            <a:endParaRPr b="1" sz="2400"/>
          </a:p>
        </p:txBody>
      </p:sp>
      <p:sp>
        <p:nvSpPr>
          <p:cNvPr id="725" name="Google Shape;725;p51"/>
          <p:cNvSpPr/>
          <p:nvPr/>
        </p:nvSpPr>
        <p:spPr>
          <a:xfrm>
            <a:off x="6949550" y="488586"/>
            <a:ext cx="1004300" cy="727780"/>
          </a:xfrm>
          <a:custGeom>
            <a:rect b="b" l="l" r="r" t="t"/>
            <a:pathLst>
              <a:path extrusionOk="0" h="193430" w="263769">
                <a:moveTo>
                  <a:pt x="91587" y="193431"/>
                </a:moveTo>
                <a:lnTo>
                  <a:pt x="0" y="101844"/>
                </a:lnTo>
                <a:lnTo>
                  <a:pt x="20515" y="81329"/>
                </a:lnTo>
                <a:lnTo>
                  <a:pt x="91587" y="151667"/>
                </a:lnTo>
                <a:lnTo>
                  <a:pt x="243254" y="0"/>
                </a:lnTo>
                <a:lnTo>
                  <a:pt x="263769" y="21248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1"/>
          <p:cNvSpPr/>
          <p:nvPr/>
        </p:nvSpPr>
        <p:spPr>
          <a:xfrm>
            <a:off x="411075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51"/>
          <p:cNvSpPr/>
          <p:nvPr/>
        </p:nvSpPr>
        <p:spPr>
          <a:xfrm>
            <a:off x="346740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рекламный кабинет с реквизитами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51"/>
          <p:cNvSpPr/>
          <p:nvPr/>
        </p:nvSpPr>
        <p:spPr>
          <a:xfrm>
            <a:off x="6578850" y="2424875"/>
            <a:ext cx="2209200" cy="118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объявление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реквизитами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ООО Такси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9" name="Google Shape;729;p51"/>
          <p:cNvCxnSpPr>
            <a:stCxn id="726" idx="3"/>
            <a:endCxn id="727" idx="1"/>
          </p:cNvCxnSpPr>
          <p:nvPr/>
        </p:nvCxnSpPr>
        <p:spPr>
          <a:xfrm>
            <a:off x="2620275" y="3019175"/>
            <a:ext cx="847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30" name="Google Shape;730;p51"/>
          <p:cNvCxnSpPr>
            <a:stCxn id="727" idx="3"/>
            <a:endCxn id="728" idx="1"/>
          </p:cNvCxnSpPr>
          <p:nvPr/>
        </p:nvCxnSpPr>
        <p:spPr>
          <a:xfrm>
            <a:off x="5676600" y="3019175"/>
            <a:ext cx="9024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31" name="Google Shape;731;p51"/>
          <p:cNvSpPr/>
          <p:nvPr/>
        </p:nvSpPr>
        <p:spPr>
          <a:xfrm>
            <a:off x="1657275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юрлицо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2" name="Google Shape;732;p51"/>
          <p:cNvSpPr/>
          <p:nvPr/>
        </p:nvSpPr>
        <p:spPr>
          <a:xfrm>
            <a:off x="4725150" y="1723575"/>
            <a:ext cx="2805300" cy="52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реквизиты в кабинете </a:t>
            </a:r>
            <a:b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объявлении совпадают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3" name="Google Shape;733;p51"/>
          <p:cNvCxnSpPr>
            <a:stCxn id="731" idx="2"/>
          </p:cNvCxnSpPr>
          <p:nvPr/>
        </p:nvCxnSpPr>
        <p:spPr>
          <a:xfrm>
            <a:off x="3059925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cxnSp>
        <p:nvCxnSpPr>
          <p:cNvPr id="734" name="Google Shape;734;p51"/>
          <p:cNvCxnSpPr/>
          <p:nvPr/>
        </p:nvCxnSpPr>
        <p:spPr>
          <a:xfrm>
            <a:off x="6127800" y="2246775"/>
            <a:ext cx="0" cy="76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  <p:sp>
        <p:nvSpPr>
          <p:cNvPr id="735" name="Google Shape;735;p51"/>
          <p:cNvSpPr/>
          <p:nvPr/>
        </p:nvSpPr>
        <p:spPr>
          <a:xfrm>
            <a:off x="4462575" y="4062650"/>
            <a:ext cx="1652700" cy="565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таргетолог Катя Иванова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51"/>
          <p:cNvSpPr/>
          <p:nvPr/>
        </p:nvSpPr>
        <p:spPr>
          <a:xfrm>
            <a:off x="1349325" y="3924425"/>
            <a:ext cx="2352600" cy="92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получает доступ</a:t>
            </a:r>
            <a:b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 рекламному кабинету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7" name="Google Shape;737;p51"/>
          <p:cNvCxnSpPr>
            <a:stCxn id="736" idx="3"/>
          </p:cNvCxnSpPr>
          <p:nvPr/>
        </p:nvCxnSpPr>
        <p:spPr>
          <a:xfrm flipH="1" rot="10800000">
            <a:off x="3701925" y="4034825"/>
            <a:ext cx="713400" cy="3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oval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2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Что подготовить перед запуском таргетированной рекламы?</a:t>
            </a:r>
            <a:endParaRPr b="1" sz="2400"/>
          </a:p>
        </p:txBody>
      </p:sp>
      <p:sp>
        <p:nvSpPr>
          <p:cNvPr id="743" name="Google Shape;743;p52"/>
          <p:cNvSpPr/>
          <p:nvPr/>
        </p:nvSpPr>
        <p:spPr>
          <a:xfrm>
            <a:off x="0" y="1252550"/>
            <a:ext cx="9144000" cy="38910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4" name="Google Shape;744;p52"/>
          <p:cNvSpPr/>
          <p:nvPr/>
        </p:nvSpPr>
        <p:spPr>
          <a:xfrm>
            <a:off x="412150" y="1446675"/>
            <a:ext cx="2698500" cy="136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Посадочная страница: куда будет вести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ваша реклама?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5" name="Google Shape;745;p52"/>
          <p:cNvSpPr/>
          <p:nvPr/>
        </p:nvSpPr>
        <p:spPr>
          <a:xfrm>
            <a:off x="412156" y="3015097"/>
            <a:ext cx="4092900" cy="136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Креативы: какую информацию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вы хотите транслировать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и в каком формате?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52"/>
          <p:cNvSpPr/>
          <p:nvPr/>
        </p:nvSpPr>
        <p:spPr>
          <a:xfrm>
            <a:off x="4695303" y="3015097"/>
            <a:ext cx="4092900" cy="136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Пополненный бюджет 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в рекламном кабинете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7" name="Google Shape;747;p52"/>
          <p:cNvSpPr/>
          <p:nvPr/>
        </p:nvSpPr>
        <p:spPr>
          <a:xfrm>
            <a:off x="3236093" y="1446675"/>
            <a:ext cx="2698500" cy="136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Целевая аудитория: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на кого вы хотите запускать рекламу?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52"/>
          <p:cNvSpPr/>
          <p:nvPr/>
        </p:nvSpPr>
        <p:spPr>
          <a:xfrm>
            <a:off x="6089663" y="1446675"/>
            <a:ext cx="2698500" cy="1361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Как вы найдёте аудиторию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в настройках?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p52"/>
          <p:cNvSpPr/>
          <p:nvPr/>
        </p:nvSpPr>
        <p:spPr>
          <a:xfrm>
            <a:off x="1554546" y="1324151"/>
            <a:ext cx="413700" cy="413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0" name="Google Shape;750;p52"/>
          <p:cNvSpPr/>
          <p:nvPr/>
        </p:nvSpPr>
        <p:spPr>
          <a:xfrm>
            <a:off x="1722374" y="1440562"/>
            <a:ext cx="78052" cy="1808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1</a:t>
            </a:r>
          </a:p>
        </p:txBody>
      </p:sp>
      <p:sp>
        <p:nvSpPr>
          <p:cNvPr id="751" name="Google Shape;751;p52"/>
          <p:cNvSpPr/>
          <p:nvPr/>
        </p:nvSpPr>
        <p:spPr>
          <a:xfrm>
            <a:off x="4393309" y="1324151"/>
            <a:ext cx="413700" cy="413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2" name="Google Shape;752;p52"/>
          <p:cNvSpPr/>
          <p:nvPr/>
        </p:nvSpPr>
        <p:spPr>
          <a:xfrm>
            <a:off x="4527674" y="1439012"/>
            <a:ext cx="144990" cy="1839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2</a:t>
            </a:r>
          </a:p>
        </p:txBody>
      </p:sp>
      <p:sp>
        <p:nvSpPr>
          <p:cNvPr id="753" name="Google Shape;753;p52"/>
          <p:cNvSpPr/>
          <p:nvPr/>
        </p:nvSpPr>
        <p:spPr>
          <a:xfrm>
            <a:off x="7275484" y="1324151"/>
            <a:ext cx="413700" cy="413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4" name="Google Shape;754;p52"/>
          <p:cNvSpPr/>
          <p:nvPr/>
        </p:nvSpPr>
        <p:spPr>
          <a:xfrm>
            <a:off x="7409849" y="1439012"/>
            <a:ext cx="143957" cy="1839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3</a:t>
            </a:r>
          </a:p>
        </p:txBody>
      </p:sp>
      <p:sp>
        <p:nvSpPr>
          <p:cNvPr id="755" name="Google Shape;755;p52"/>
          <p:cNvSpPr/>
          <p:nvPr/>
        </p:nvSpPr>
        <p:spPr>
          <a:xfrm>
            <a:off x="2251746" y="2859026"/>
            <a:ext cx="413700" cy="413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6" name="Google Shape;756;p52"/>
          <p:cNvSpPr/>
          <p:nvPr/>
        </p:nvSpPr>
        <p:spPr>
          <a:xfrm>
            <a:off x="2374736" y="2975437"/>
            <a:ext cx="167734" cy="1808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4</a:t>
            </a:r>
          </a:p>
        </p:txBody>
      </p:sp>
      <p:sp>
        <p:nvSpPr>
          <p:cNvPr id="757" name="Google Shape;757;p52"/>
          <p:cNvSpPr/>
          <p:nvPr/>
        </p:nvSpPr>
        <p:spPr>
          <a:xfrm>
            <a:off x="6534896" y="2859026"/>
            <a:ext cx="413700" cy="413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8" name="Google Shape;758;p52"/>
          <p:cNvSpPr/>
          <p:nvPr/>
        </p:nvSpPr>
        <p:spPr>
          <a:xfrm>
            <a:off x="6669649" y="2973887"/>
            <a:ext cx="144215" cy="1839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3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ПРО уровень: подключим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парсеры в помощь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764" name="Google Shape;764;p53"/>
          <p:cNvSpPr/>
          <p:nvPr/>
        </p:nvSpPr>
        <p:spPr>
          <a:xfrm rot="-5400000">
            <a:off x="4657800" y="652250"/>
            <a:ext cx="5156700" cy="38523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53"/>
          <p:cNvSpPr txBox="1"/>
          <p:nvPr/>
        </p:nvSpPr>
        <p:spPr>
          <a:xfrm>
            <a:off x="411075" y="1446675"/>
            <a:ext cx="4899000" cy="3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Парсеры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это более интересные схемы сбора аудитории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+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для анализа аудитории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6" name="Google Shape;76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82" y="976288"/>
            <a:ext cx="2037620" cy="10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3">
            <a:hlinkClick r:id="rId4"/>
          </p:cNvPr>
          <p:cNvSpPr txBox="1"/>
          <p:nvPr/>
        </p:nvSpPr>
        <p:spPr>
          <a:xfrm>
            <a:off x="6372942" y="2055512"/>
            <a:ext cx="141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latin typeface="Montserrat"/>
                <a:ea typeface="Montserrat"/>
                <a:cs typeface="Montserrat"/>
                <a:sym typeface="Montserrat"/>
              </a:rPr>
              <a:t>Церебро.рф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8" name="Google Shape;76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6257" y="2948292"/>
            <a:ext cx="2330269" cy="57285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53"/>
          <p:cNvSpPr txBox="1"/>
          <p:nvPr/>
        </p:nvSpPr>
        <p:spPr>
          <a:xfrm>
            <a:off x="5867292" y="3744498"/>
            <a:ext cx="24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targethunter.ru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p53"/>
          <p:cNvSpPr/>
          <p:nvPr/>
        </p:nvSpPr>
        <p:spPr>
          <a:xfrm>
            <a:off x="411075" y="3350300"/>
            <a:ext cx="3852300" cy="615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Важно: всё реже необходим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7"/>
          <p:cNvGrpSpPr/>
          <p:nvPr/>
        </p:nvGrpSpPr>
        <p:grpSpPr>
          <a:xfrm rot="5400000">
            <a:off x="6230232" y="2229871"/>
            <a:ext cx="5143633" cy="683916"/>
            <a:chOff x="593940" y="496555"/>
            <a:chExt cx="6114637" cy="813024"/>
          </a:xfrm>
        </p:grpSpPr>
        <p:sp>
          <p:nvSpPr>
            <p:cNvPr id="153" name="Google Shape;153;p27"/>
            <p:cNvSpPr/>
            <p:nvPr/>
          </p:nvSpPr>
          <p:spPr>
            <a:xfrm>
              <a:off x="593940" y="496555"/>
              <a:ext cx="676728" cy="813024"/>
            </a:xfrm>
            <a:custGeom>
              <a:rect b="b" l="l" r="r" t="t"/>
              <a:pathLst>
                <a:path extrusionOk="0" h="21600" w="21600">
                  <a:moveTo>
                    <a:pt x="10567" y="0"/>
                  </a:moveTo>
                  <a:cubicBezTo>
                    <a:pt x="9012" y="0"/>
                    <a:pt x="7614" y="259"/>
                    <a:pt x="6371" y="518"/>
                  </a:cubicBezTo>
                  <a:cubicBezTo>
                    <a:pt x="5284" y="906"/>
                    <a:pt x="4196" y="1294"/>
                    <a:pt x="3263" y="1811"/>
                  </a:cubicBezTo>
                  <a:cubicBezTo>
                    <a:pt x="2486" y="2458"/>
                    <a:pt x="1709" y="3104"/>
                    <a:pt x="1243" y="3881"/>
                  </a:cubicBezTo>
                  <a:cubicBezTo>
                    <a:pt x="777" y="4656"/>
                    <a:pt x="621" y="5562"/>
                    <a:pt x="621" y="6597"/>
                  </a:cubicBezTo>
                  <a:cubicBezTo>
                    <a:pt x="621" y="7244"/>
                    <a:pt x="777" y="8019"/>
                    <a:pt x="1088" y="8666"/>
                  </a:cubicBezTo>
                  <a:cubicBezTo>
                    <a:pt x="1399" y="9312"/>
                    <a:pt x="1709" y="9959"/>
                    <a:pt x="2331" y="10476"/>
                  </a:cubicBezTo>
                  <a:cubicBezTo>
                    <a:pt x="2952" y="10994"/>
                    <a:pt x="3730" y="11511"/>
                    <a:pt x="4661" y="11771"/>
                  </a:cubicBezTo>
                  <a:cubicBezTo>
                    <a:pt x="5594" y="12158"/>
                    <a:pt x="6682" y="12288"/>
                    <a:pt x="8081" y="12417"/>
                  </a:cubicBezTo>
                  <a:lnTo>
                    <a:pt x="12276" y="12805"/>
                  </a:lnTo>
                  <a:cubicBezTo>
                    <a:pt x="13830" y="12935"/>
                    <a:pt x="14763" y="13193"/>
                    <a:pt x="15539" y="13581"/>
                  </a:cubicBezTo>
                  <a:cubicBezTo>
                    <a:pt x="16161" y="13969"/>
                    <a:pt x="16472" y="14486"/>
                    <a:pt x="16472" y="15262"/>
                  </a:cubicBezTo>
                  <a:cubicBezTo>
                    <a:pt x="16472" y="16038"/>
                    <a:pt x="16005" y="16685"/>
                    <a:pt x="15073" y="17202"/>
                  </a:cubicBezTo>
                  <a:cubicBezTo>
                    <a:pt x="14141" y="17720"/>
                    <a:pt x="12897" y="17979"/>
                    <a:pt x="11188" y="17979"/>
                  </a:cubicBezTo>
                  <a:cubicBezTo>
                    <a:pt x="9790" y="17979"/>
                    <a:pt x="8546" y="17720"/>
                    <a:pt x="7459" y="17332"/>
                  </a:cubicBezTo>
                  <a:cubicBezTo>
                    <a:pt x="6371" y="16944"/>
                    <a:pt x="5439" y="16297"/>
                    <a:pt x="4972" y="15521"/>
                  </a:cubicBezTo>
                  <a:lnTo>
                    <a:pt x="0" y="15521"/>
                  </a:lnTo>
                  <a:cubicBezTo>
                    <a:pt x="311" y="16297"/>
                    <a:pt x="777" y="17202"/>
                    <a:pt x="1399" y="17849"/>
                  </a:cubicBezTo>
                  <a:cubicBezTo>
                    <a:pt x="1864" y="18625"/>
                    <a:pt x="2642" y="19272"/>
                    <a:pt x="3574" y="19789"/>
                  </a:cubicBezTo>
                  <a:cubicBezTo>
                    <a:pt x="4506" y="20436"/>
                    <a:pt x="5594" y="20824"/>
                    <a:pt x="6837" y="21082"/>
                  </a:cubicBezTo>
                  <a:cubicBezTo>
                    <a:pt x="8081" y="21471"/>
                    <a:pt x="9634" y="21600"/>
                    <a:pt x="11188" y="21600"/>
                  </a:cubicBezTo>
                  <a:cubicBezTo>
                    <a:pt x="12897" y="21600"/>
                    <a:pt x="14451" y="21471"/>
                    <a:pt x="15694" y="21082"/>
                  </a:cubicBezTo>
                  <a:cubicBezTo>
                    <a:pt x="16938" y="20694"/>
                    <a:pt x="18026" y="20177"/>
                    <a:pt x="18803" y="19660"/>
                  </a:cubicBezTo>
                  <a:cubicBezTo>
                    <a:pt x="19735" y="19013"/>
                    <a:pt x="20357" y="18366"/>
                    <a:pt x="20823" y="17590"/>
                  </a:cubicBezTo>
                  <a:cubicBezTo>
                    <a:pt x="21133" y="16685"/>
                    <a:pt x="21444" y="15909"/>
                    <a:pt x="21444" y="15133"/>
                  </a:cubicBezTo>
                  <a:cubicBezTo>
                    <a:pt x="21444" y="13452"/>
                    <a:pt x="20667" y="12158"/>
                    <a:pt x="19424" y="10994"/>
                  </a:cubicBezTo>
                  <a:cubicBezTo>
                    <a:pt x="18026" y="9959"/>
                    <a:pt x="16161" y="9312"/>
                    <a:pt x="13675" y="9183"/>
                  </a:cubicBezTo>
                  <a:lnTo>
                    <a:pt x="9168" y="8795"/>
                  </a:lnTo>
                  <a:cubicBezTo>
                    <a:pt x="7925" y="8666"/>
                    <a:pt x="7148" y="8408"/>
                    <a:pt x="6527" y="8019"/>
                  </a:cubicBezTo>
                  <a:cubicBezTo>
                    <a:pt x="5905" y="7631"/>
                    <a:pt x="5594" y="7114"/>
                    <a:pt x="5594" y="6338"/>
                  </a:cubicBezTo>
                  <a:cubicBezTo>
                    <a:pt x="5594" y="5691"/>
                    <a:pt x="5905" y="5045"/>
                    <a:pt x="6837" y="4527"/>
                  </a:cubicBezTo>
                  <a:cubicBezTo>
                    <a:pt x="7614" y="4010"/>
                    <a:pt x="8857" y="3751"/>
                    <a:pt x="10411" y="3751"/>
                  </a:cubicBezTo>
                  <a:cubicBezTo>
                    <a:pt x="11809" y="3751"/>
                    <a:pt x="13053" y="3881"/>
                    <a:pt x="14141" y="4398"/>
                  </a:cubicBezTo>
                  <a:cubicBezTo>
                    <a:pt x="15384" y="4786"/>
                    <a:pt x="16161" y="5432"/>
                    <a:pt x="16627" y="6209"/>
                  </a:cubicBezTo>
                  <a:lnTo>
                    <a:pt x="21600" y="6209"/>
                  </a:lnTo>
                  <a:cubicBezTo>
                    <a:pt x="21289" y="5432"/>
                    <a:pt x="20823" y="4656"/>
                    <a:pt x="20201" y="3881"/>
                  </a:cubicBezTo>
                  <a:cubicBezTo>
                    <a:pt x="19579" y="3104"/>
                    <a:pt x="18803" y="2587"/>
                    <a:pt x="17870" y="1940"/>
                  </a:cubicBezTo>
                  <a:cubicBezTo>
                    <a:pt x="16938" y="1294"/>
                    <a:pt x="16005" y="906"/>
                    <a:pt x="14763" y="518"/>
                  </a:cubicBezTo>
                  <a:cubicBezTo>
                    <a:pt x="13519" y="259"/>
                    <a:pt x="12121" y="0"/>
                    <a:pt x="1056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1562723" y="516042"/>
              <a:ext cx="550152" cy="77895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819"/>
                  </a:lnTo>
                  <a:lnTo>
                    <a:pt x="6117" y="17819"/>
                  </a:lnTo>
                  <a:lnTo>
                    <a:pt x="6117" y="12690"/>
                  </a:lnTo>
                  <a:lnTo>
                    <a:pt x="21218" y="12690"/>
                  </a:lnTo>
                  <a:lnTo>
                    <a:pt x="21218" y="8910"/>
                  </a:lnTo>
                  <a:lnTo>
                    <a:pt x="6117" y="8910"/>
                  </a:lnTo>
                  <a:lnTo>
                    <a:pt x="6117" y="3780"/>
                  </a:lnTo>
                  <a:lnTo>
                    <a:pt x="21600" y="378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2370871" y="516042"/>
              <a:ext cx="666954" cy="77895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3780"/>
                  </a:lnTo>
                  <a:lnTo>
                    <a:pt x="8356" y="3780"/>
                  </a:lnTo>
                  <a:lnTo>
                    <a:pt x="8356" y="21600"/>
                  </a:lnTo>
                  <a:lnTo>
                    <a:pt x="13244" y="21600"/>
                  </a:lnTo>
                  <a:lnTo>
                    <a:pt x="13244" y="3780"/>
                  </a:lnTo>
                  <a:lnTo>
                    <a:pt x="21600" y="378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295865" y="516042"/>
              <a:ext cx="666954" cy="77895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3780"/>
                  </a:lnTo>
                  <a:lnTo>
                    <a:pt x="8356" y="3780"/>
                  </a:lnTo>
                  <a:lnTo>
                    <a:pt x="8356" y="21600"/>
                  </a:lnTo>
                  <a:lnTo>
                    <a:pt x="13244" y="21600"/>
                  </a:lnTo>
                  <a:lnTo>
                    <a:pt x="13244" y="3780"/>
                  </a:lnTo>
                  <a:lnTo>
                    <a:pt x="21600" y="378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4240322" y="516042"/>
              <a:ext cx="550098" cy="77895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819"/>
                  </a:lnTo>
                  <a:lnTo>
                    <a:pt x="6116" y="17819"/>
                  </a:lnTo>
                  <a:lnTo>
                    <a:pt x="6116" y="12690"/>
                  </a:lnTo>
                  <a:lnTo>
                    <a:pt x="21218" y="12690"/>
                  </a:lnTo>
                  <a:lnTo>
                    <a:pt x="21218" y="8910"/>
                  </a:lnTo>
                  <a:lnTo>
                    <a:pt x="6116" y="8910"/>
                  </a:lnTo>
                  <a:lnTo>
                    <a:pt x="6116" y="3780"/>
                  </a:lnTo>
                  <a:lnTo>
                    <a:pt x="21600" y="378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5116611" y="516042"/>
              <a:ext cx="696168" cy="778950"/>
            </a:xfrm>
            <a:custGeom>
              <a:rect b="b" l="l" r="r" t="t"/>
              <a:pathLst>
                <a:path extrusionOk="0" h="21600" w="21600">
                  <a:moveTo>
                    <a:pt x="11631" y="3780"/>
                  </a:moveTo>
                  <a:cubicBezTo>
                    <a:pt x="12840" y="3780"/>
                    <a:pt x="13745" y="4050"/>
                    <a:pt x="14501" y="4590"/>
                  </a:cubicBezTo>
                  <a:cubicBezTo>
                    <a:pt x="15256" y="4995"/>
                    <a:pt x="15558" y="5670"/>
                    <a:pt x="15558" y="6615"/>
                  </a:cubicBezTo>
                  <a:cubicBezTo>
                    <a:pt x="15558" y="7425"/>
                    <a:pt x="15256" y="8100"/>
                    <a:pt x="14501" y="8640"/>
                  </a:cubicBezTo>
                  <a:cubicBezTo>
                    <a:pt x="13745" y="9180"/>
                    <a:pt x="12840" y="9450"/>
                    <a:pt x="11631" y="9450"/>
                  </a:cubicBezTo>
                  <a:lnTo>
                    <a:pt x="4682" y="9450"/>
                  </a:lnTo>
                  <a:lnTo>
                    <a:pt x="4682" y="37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4682" y="21600"/>
                  </a:lnTo>
                  <a:lnTo>
                    <a:pt x="4682" y="13230"/>
                  </a:lnTo>
                  <a:lnTo>
                    <a:pt x="8761" y="13230"/>
                  </a:lnTo>
                  <a:lnTo>
                    <a:pt x="16011" y="21600"/>
                  </a:lnTo>
                  <a:lnTo>
                    <a:pt x="21600" y="21600"/>
                  </a:lnTo>
                  <a:lnTo>
                    <a:pt x="14199" y="13095"/>
                  </a:lnTo>
                  <a:cubicBezTo>
                    <a:pt x="14652" y="13095"/>
                    <a:pt x="15256" y="12960"/>
                    <a:pt x="15709" y="12690"/>
                  </a:cubicBezTo>
                  <a:cubicBezTo>
                    <a:pt x="16767" y="12420"/>
                    <a:pt x="17673" y="11880"/>
                    <a:pt x="18277" y="11340"/>
                  </a:cubicBezTo>
                  <a:cubicBezTo>
                    <a:pt x="19032" y="10665"/>
                    <a:pt x="19486" y="9990"/>
                    <a:pt x="19788" y="9180"/>
                  </a:cubicBezTo>
                  <a:cubicBezTo>
                    <a:pt x="20241" y="8370"/>
                    <a:pt x="20392" y="7560"/>
                    <a:pt x="20392" y="6615"/>
                  </a:cubicBezTo>
                  <a:cubicBezTo>
                    <a:pt x="20392" y="5670"/>
                    <a:pt x="20241" y="4860"/>
                    <a:pt x="19788" y="4050"/>
                  </a:cubicBezTo>
                  <a:cubicBezTo>
                    <a:pt x="19486" y="3240"/>
                    <a:pt x="19032" y="2565"/>
                    <a:pt x="18277" y="2025"/>
                  </a:cubicBezTo>
                  <a:cubicBezTo>
                    <a:pt x="17673" y="1350"/>
                    <a:pt x="16767" y="810"/>
                    <a:pt x="15709" y="540"/>
                  </a:cubicBezTo>
                  <a:cubicBezTo>
                    <a:pt x="14652" y="135"/>
                    <a:pt x="13443" y="0"/>
                    <a:pt x="1193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6031849" y="496555"/>
              <a:ext cx="676728" cy="813024"/>
            </a:xfrm>
            <a:custGeom>
              <a:rect b="b" l="l" r="r" t="t"/>
              <a:pathLst>
                <a:path extrusionOk="0" h="21600" w="21600">
                  <a:moveTo>
                    <a:pt x="10567" y="0"/>
                  </a:moveTo>
                  <a:cubicBezTo>
                    <a:pt x="9013" y="0"/>
                    <a:pt x="7770" y="259"/>
                    <a:pt x="6527" y="518"/>
                  </a:cubicBezTo>
                  <a:cubicBezTo>
                    <a:pt x="5284" y="906"/>
                    <a:pt x="4196" y="1294"/>
                    <a:pt x="3419" y="1811"/>
                  </a:cubicBezTo>
                  <a:cubicBezTo>
                    <a:pt x="2486" y="2458"/>
                    <a:pt x="1865" y="3104"/>
                    <a:pt x="1399" y="3881"/>
                  </a:cubicBezTo>
                  <a:cubicBezTo>
                    <a:pt x="933" y="4656"/>
                    <a:pt x="777" y="5562"/>
                    <a:pt x="777" y="6597"/>
                  </a:cubicBezTo>
                  <a:cubicBezTo>
                    <a:pt x="777" y="7244"/>
                    <a:pt x="777" y="8019"/>
                    <a:pt x="1088" y="8666"/>
                  </a:cubicBezTo>
                  <a:cubicBezTo>
                    <a:pt x="1399" y="9312"/>
                    <a:pt x="1865" y="9959"/>
                    <a:pt x="2486" y="10476"/>
                  </a:cubicBezTo>
                  <a:cubicBezTo>
                    <a:pt x="3108" y="10994"/>
                    <a:pt x="3885" y="11511"/>
                    <a:pt x="4818" y="11771"/>
                  </a:cubicBezTo>
                  <a:cubicBezTo>
                    <a:pt x="5594" y="12158"/>
                    <a:pt x="6837" y="12288"/>
                    <a:pt x="8081" y="12417"/>
                  </a:cubicBezTo>
                  <a:lnTo>
                    <a:pt x="12431" y="12805"/>
                  </a:lnTo>
                  <a:cubicBezTo>
                    <a:pt x="13830" y="12935"/>
                    <a:pt x="14918" y="13193"/>
                    <a:pt x="15540" y="13581"/>
                  </a:cubicBezTo>
                  <a:cubicBezTo>
                    <a:pt x="16316" y="13969"/>
                    <a:pt x="16627" y="14486"/>
                    <a:pt x="16627" y="15262"/>
                  </a:cubicBezTo>
                  <a:cubicBezTo>
                    <a:pt x="16627" y="16038"/>
                    <a:pt x="16161" y="16685"/>
                    <a:pt x="15073" y="17202"/>
                  </a:cubicBezTo>
                  <a:cubicBezTo>
                    <a:pt x="14141" y="17720"/>
                    <a:pt x="12898" y="17979"/>
                    <a:pt x="11344" y="17979"/>
                  </a:cubicBezTo>
                  <a:cubicBezTo>
                    <a:pt x="9945" y="17979"/>
                    <a:pt x="8703" y="17720"/>
                    <a:pt x="7459" y="17332"/>
                  </a:cubicBezTo>
                  <a:cubicBezTo>
                    <a:pt x="6371" y="16944"/>
                    <a:pt x="5594" y="16297"/>
                    <a:pt x="4973" y="15521"/>
                  </a:cubicBezTo>
                  <a:lnTo>
                    <a:pt x="0" y="15521"/>
                  </a:lnTo>
                  <a:cubicBezTo>
                    <a:pt x="311" y="16297"/>
                    <a:pt x="777" y="17202"/>
                    <a:pt x="1399" y="17849"/>
                  </a:cubicBezTo>
                  <a:cubicBezTo>
                    <a:pt x="2021" y="18625"/>
                    <a:pt x="2797" y="19272"/>
                    <a:pt x="3730" y="19789"/>
                  </a:cubicBezTo>
                  <a:cubicBezTo>
                    <a:pt x="4662" y="20436"/>
                    <a:pt x="5749" y="20824"/>
                    <a:pt x="6993" y="21082"/>
                  </a:cubicBezTo>
                  <a:cubicBezTo>
                    <a:pt x="8236" y="21471"/>
                    <a:pt x="9634" y="21600"/>
                    <a:pt x="11344" y="21600"/>
                  </a:cubicBezTo>
                  <a:cubicBezTo>
                    <a:pt x="12898" y="21600"/>
                    <a:pt x="14452" y="21471"/>
                    <a:pt x="15695" y="21082"/>
                  </a:cubicBezTo>
                  <a:cubicBezTo>
                    <a:pt x="17094" y="20694"/>
                    <a:pt x="18026" y="20177"/>
                    <a:pt x="18958" y="19660"/>
                  </a:cubicBezTo>
                  <a:cubicBezTo>
                    <a:pt x="19736" y="19013"/>
                    <a:pt x="20357" y="18366"/>
                    <a:pt x="20823" y="17590"/>
                  </a:cubicBezTo>
                  <a:cubicBezTo>
                    <a:pt x="21289" y="16685"/>
                    <a:pt x="21445" y="15909"/>
                    <a:pt x="21445" y="15133"/>
                  </a:cubicBezTo>
                  <a:cubicBezTo>
                    <a:pt x="21445" y="13452"/>
                    <a:pt x="20823" y="12158"/>
                    <a:pt x="19424" y="10994"/>
                  </a:cubicBezTo>
                  <a:cubicBezTo>
                    <a:pt x="18026" y="9959"/>
                    <a:pt x="16161" y="9312"/>
                    <a:pt x="13830" y="9183"/>
                  </a:cubicBezTo>
                  <a:lnTo>
                    <a:pt x="9169" y="8795"/>
                  </a:lnTo>
                  <a:cubicBezTo>
                    <a:pt x="8081" y="8666"/>
                    <a:pt x="7148" y="8408"/>
                    <a:pt x="6527" y="8019"/>
                  </a:cubicBezTo>
                  <a:cubicBezTo>
                    <a:pt x="5906" y="7631"/>
                    <a:pt x="5594" y="7114"/>
                    <a:pt x="5594" y="6338"/>
                  </a:cubicBezTo>
                  <a:cubicBezTo>
                    <a:pt x="5594" y="5691"/>
                    <a:pt x="6061" y="5045"/>
                    <a:pt x="6837" y="4527"/>
                  </a:cubicBezTo>
                  <a:cubicBezTo>
                    <a:pt x="7615" y="4010"/>
                    <a:pt x="8858" y="3751"/>
                    <a:pt x="10567" y="3751"/>
                  </a:cubicBezTo>
                  <a:cubicBezTo>
                    <a:pt x="11810" y="3751"/>
                    <a:pt x="13209" y="3881"/>
                    <a:pt x="14297" y="4398"/>
                  </a:cubicBezTo>
                  <a:cubicBezTo>
                    <a:pt x="15384" y="4786"/>
                    <a:pt x="16161" y="5432"/>
                    <a:pt x="16627" y="6209"/>
                  </a:cubicBezTo>
                  <a:lnTo>
                    <a:pt x="21600" y="6209"/>
                  </a:lnTo>
                  <a:cubicBezTo>
                    <a:pt x="21289" y="5432"/>
                    <a:pt x="20823" y="4656"/>
                    <a:pt x="20201" y="3881"/>
                  </a:cubicBezTo>
                  <a:cubicBezTo>
                    <a:pt x="19736" y="3104"/>
                    <a:pt x="18958" y="2587"/>
                    <a:pt x="18026" y="1940"/>
                  </a:cubicBezTo>
                  <a:cubicBezTo>
                    <a:pt x="17094" y="1294"/>
                    <a:pt x="16006" y="906"/>
                    <a:pt x="14763" y="518"/>
                  </a:cubicBezTo>
                  <a:cubicBezTo>
                    <a:pt x="13519" y="259"/>
                    <a:pt x="12121" y="0"/>
                    <a:pt x="10567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 b="21383" l="0" r="3558" t="26051"/>
          <a:stretch/>
        </p:blipFill>
        <p:spPr>
          <a:xfrm>
            <a:off x="2853900" y="0"/>
            <a:ext cx="6290101" cy="5143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>
            <p:ph type="ctrTitle"/>
          </p:nvPr>
        </p:nvSpPr>
        <p:spPr>
          <a:xfrm>
            <a:off x="411074" y="243500"/>
            <a:ext cx="40566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</a:rPr>
              <a:t>Привет, </a:t>
            </a:r>
            <a:r>
              <a:rPr lang="ru" sz="2600">
                <a:solidFill>
                  <a:schemeClr val="lt1"/>
                </a:solidFill>
              </a:rPr>
              <a:t>мы команда SETTERS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557575" y="1966650"/>
            <a:ext cx="3903900" cy="875400"/>
          </a:xfrm>
          <a:prstGeom prst="roundRect">
            <a:avLst>
              <a:gd fmla="val 1442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649675" y="2112900"/>
            <a:ext cx="365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Даша Черенкова</a:t>
            </a:r>
            <a:endParaRPr sz="2600">
              <a:solidFill>
                <a:schemeClr val="dk1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3019000" y="5567151"/>
            <a:ext cx="2738400" cy="1035600"/>
          </a:xfrm>
          <a:prstGeom prst="roundRect">
            <a:avLst>
              <a:gd fmla="val 14420" name="adj"/>
            </a:avLst>
          </a:prstGeom>
          <a:solidFill>
            <a:srgbClr val="454545">
              <a:alpha val="215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2277500" y="2732347"/>
            <a:ext cx="2356800" cy="935700"/>
          </a:xfrm>
          <a:prstGeom prst="roundRect">
            <a:avLst>
              <a:gd fmla="val 12237" name="adj"/>
            </a:avLst>
          </a:prstGeom>
          <a:solidFill>
            <a:srgbClr val="FFFFFF"/>
          </a:solidFill>
          <a:ln>
            <a:noFill/>
          </a:ln>
          <a:effectLst>
            <a:outerShdw blurRad="471488" rotWithShape="0" algn="bl" dir="5400000" dist="38100">
              <a:srgbClr val="20124D">
                <a:alpha val="13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2481440" y="2881497"/>
            <a:ext cx="1988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основной спикер,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SMM-стратег</a:t>
            </a:r>
            <a:endParaRPr i="1">
              <a:solidFill>
                <a:schemeClr val="dk1"/>
              </a:solidFill>
            </a:endParaRPr>
          </a:p>
        </p:txBody>
      </p:sp>
      <p:grpSp>
        <p:nvGrpSpPr>
          <p:cNvPr id="167" name="Google Shape;167;p27"/>
          <p:cNvGrpSpPr/>
          <p:nvPr/>
        </p:nvGrpSpPr>
        <p:grpSpPr>
          <a:xfrm>
            <a:off x="4414775" y="2849997"/>
            <a:ext cx="112497" cy="112252"/>
            <a:chOff x="1816800" y="2746375"/>
            <a:chExt cx="191550" cy="191100"/>
          </a:xfrm>
        </p:grpSpPr>
        <p:cxnSp>
          <p:nvCxnSpPr>
            <p:cNvPr id="168" name="Google Shape;168;p27"/>
            <p:cNvCxnSpPr/>
            <p:nvPr/>
          </p:nvCxnSpPr>
          <p:spPr>
            <a:xfrm>
              <a:off x="1816950" y="2746375"/>
              <a:ext cx="191400" cy="191100"/>
            </a:xfrm>
            <a:prstGeom prst="straightConnector1">
              <a:avLst/>
            </a:prstGeom>
            <a:noFill/>
            <a:ln cap="flat" cmpd="sng" w="9525">
              <a:solidFill>
                <a:srgbClr val="22222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7"/>
            <p:cNvCxnSpPr/>
            <p:nvPr/>
          </p:nvCxnSpPr>
          <p:spPr>
            <a:xfrm flipH="1">
              <a:off x="1816800" y="2746375"/>
              <a:ext cx="191400" cy="191100"/>
            </a:xfrm>
            <a:prstGeom prst="straightConnector1">
              <a:avLst/>
            </a:prstGeom>
            <a:noFill/>
            <a:ln cap="flat" cmpd="sng" w="9525">
              <a:solidFill>
                <a:srgbClr val="22222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4"/>
          <p:cNvSpPr/>
          <p:nvPr/>
        </p:nvSpPr>
        <p:spPr>
          <a:xfrm>
            <a:off x="411075" y="1446675"/>
            <a:ext cx="5697300" cy="1855800"/>
          </a:xfrm>
          <a:prstGeom prst="roundRect">
            <a:avLst>
              <a:gd fmla="val 1097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6" name="Google Shape;776;p54"/>
          <p:cNvSpPr txBox="1"/>
          <p:nvPr/>
        </p:nvSpPr>
        <p:spPr>
          <a:xfrm>
            <a:off x="635625" y="1945275"/>
            <a:ext cx="569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нет никаких золотых стандартов – </a:t>
            </a:r>
            <a:b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главное вкладывать и анализировать результативность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p54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Какие бюджеты нужны для запуска таргетированной рекламы?</a:t>
            </a:r>
            <a:endParaRPr b="1" sz="2400"/>
          </a:p>
        </p:txBody>
      </p:sp>
      <p:sp>
        <p:nvSpPr>
          <p:cNvPr id="778" name="Google Shape;778;p54"/>
          <p:cNvSpPr/>
          <p:nvPr/>
        </p:nvSpPr>
        <p:spPr>
          <a:xfrm>
            <a:off x="635625" y="1312050"/>
            <a:ext cx="1235100" cy="411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ВАЖНО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9" name="Google Shape;779;p54"/>
          <p:cNvSpPr/>
          <p:nvPr/>
        </p:nvSpPr>
        <p:spPr>
          <a:xfrm>
            <a:off x="3852575" y="2808675"/>
            <a:ext cx="4498800" cy="1190700"/>
          </a:xfrm>
          <a:prstGeom prst="roundRect">
            <a:avLst>
              <a:gd fmla="val 12237" name="adj"/>
            </a:avLst>
          </a:prstGeom>
          <a:solidFill>
            <a:srgbClr val="FFFFFF"/>
          </a:solidFill>
          <a:ln>
            <a:noFill/>
          </a:ln>
          <a:effectLst>
            <a:outerShdw blurRad="471488" rotWithShape="0" algn="bl" dir="5400000" dist="38100">
              <a:srgbClr val="20124D">
                <a:alpha val="13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p54"/>
          <p:cNvSpPr txBox="1"/>
          <p:nvPr/>
        </p:nvSpPr>
        <p:spPr>
          <a:xfrm>
            <a:off x="4103175" y="3087125"/>
            <a:ext cx="534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Но можем заложить минимум, </a:t>
            </a:r>
            <a:b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который необходим</a:t>
            </a:r>
            <a:endParaRPr b="1" sz="1800">
              <a:solidFill>
                <a:schemeClr val="dk1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5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Какие бюджеты нужны для запуска таргетированной рекламы?</a:t>
            </a:r>
            <a:endParaRPr b="1" sz="2400"/>
          </a:p>
        </p:txBody>
      </p:sp>
      <p:sp>
        <p:nvSpPr>
          <p:cNvPr id="786" name="Google Shape;786;p55"/>
          <p:cNvSpPr/>
          <p:nvPr/>
        </p:nvSpPr>
        <p:spPr>
          <a:xfrm>
            <a:off x="411075" y="1452325"/>
            <a:ext cx="1577400" cy="162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Цель рекламы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55"/>
          <p:cNvSpPr/>
          <p:nvPr/>
        </p:nvSpPr>
        <p:spPr>
          <a:xfrm>
            <a:off x="2110932" y="1452325"/>
            <a:ext cx="1577400" cy="162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1 объявление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минимум 100 рублей/день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55"/>
          <p:cNvSpPr/>
          <p:nvPr/>
        </p:nvSpPr>
        <p:spPr>
          <a:xfrm>
            <a:off x="3810788" y="1452325"/>
            <a:ext cx="1577400" cy="162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Нужно минимум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2 объявления, чтобы была возможность сравнивать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55"/>
          <p:cNvSpPr/>
          <p:nvPr/>
        </p:nvSpPr>
        <p:spPr>
          <a:xfrm>
            <a:off x="5510645" y="1452325"/>
            <a:ext cx="1577400" cy="1620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срокам: минимум неделя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55"/>
          <p:cNvSpPr/>
          <p:nvPr/>
        </p:nvSpPr>
        <p:spPr>
          <a:xfrm>
            <a:off x="7210502" y="1452325"/>
            <a:ext cx="1577400" cy="162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Итого: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1400 рублей / неделя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+20%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55"/>
          <p:cNvSpPr/>
          <p:nvPr/>
        </p:nvSpPr>
        <p:spPr>
          <a:xfrm>
            <a:off x="2376450" y="3793275"/>
            <a:ext cx="4391100" cy="4422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2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Больше целей – больше минимум</a:t>
            </a:r>
            <a:endParaRPr b="1" sz="162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55"/>
          <p:cNvSpPr/>
          <p:nvPr/>
        </p:nvSpPr>
        <p:spPr>
          <a:xfrm>
            <a:off x="411075" y="4370525"/>
            <a:ext cx="8376900" cy="4422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После первых результатов станет понятнее, на что рассчитывать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6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98" name="Google Shape;798;p56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799" name="Google Shape;799;p56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6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6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6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6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6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6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6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56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808" name="Google Shape;808;p56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56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10" name="Google Shape;810;p56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811" name="Google Shape;811;p56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2" name="Google Shape;812;p56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56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814" name="Google Shape;814;p56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5" name="Google Shape;815;p56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p56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7" name="Google Shape;817;p56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8" name="Google Shape;818;p56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p56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0" name="Google Shape;820;p56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1" name="Google Shape;821;p56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2" name="Google Shape;822;p56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3" name="Google Shape;823;p56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4" name="Google Shape;824;p56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5" name="Google Shape;825;p56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6" name="Google Shape;826;p56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27" name="Google Shape;827;p56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828" name="Google Shape;828;p56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9" name="Google Shape;829;p56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0" name="Google Shape;830;p56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1" name="Google Shape;831;p56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2" name="Google Shape;832;p56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3" name="Google Shape;833;p56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4" name="Google Shape;834;p56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35" name="Google Shape;835;p56"/>
          <p:cNvSpPr txBox="1"/>
          <p:nvPr>
            <p:ph type="ctrTitle"/>
          </p:nvPr>
        </p:nvSpPr>
        <p:spPr>
          <a:xfrm>
            <a:off x="563475" y="3142400"/>
            <a:ext cx="74217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Практика: </a:t>
            </a:r>
            <a:endParaRPr sz="44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запускаем объявление</a:t>
            </a:r>
            <a:endParaRPr sz="4400"/>
          </a:p>
        </p:txBody>
      </p:sp>
      <p:sp>
        <p:nvSpPr>
          <p:cNvPr id="836" name="Google Shape;836;p56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7"/>
          <p:cNvSpPr txBox="1"/>
          <p:nvPr/>
        </p:nvSpPr>
        <p:spPr>
          <a:xfrm>
            <a:off x="487275" y="1446675"/>
            <a:ext cx="84534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Задача: </a:t>
            </a:r>
            <a:r>
              <a:rPr b="1"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привести трафик на лендинг, где можно оставить заявку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Посмотрим, из чего состоит рекламный кабинет</a:t>
            </a:r>
            <a:endParaRPr sz="1600">
              <a:solidFill>
                <a:schemeClr val="lt1"/>
              </a:solidFill>
              <a:highlight>
                <a:srgbClr val="5F636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Разберем, как выбирать цель продвижения</a:t>
            </a:r>
            <a:endParaRPr sz="1600">
              <a:solidFill>
                <a:schemeClr val="lt1"/>
              </a:solidFill>
              <a:highlight>
                <a:srgbClr val="5F636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Узнаем, какие есть настройки аудитории</a:t>
            </a:r>
            <a:endParaRPr sz="1600">
              <a:solidFill>
                <a:schemeClr val="lt1"/>
              </a:solidFill>
              <a:highlight>
                <a:srgbClr val="5F636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➔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Подсветим, на что стоит обратить внимание в подготовке креатива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2" name="Google Shape;842;p57"/>
          <p:cNvSpPr txBox="1"/>
          <p:nvPr/>
        </p:nvSpPr>
        <p:spPr>
          <a:xfrm>
            <a:off x="2451100" y="343450"/>
            <a:ext cx="641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Сейчас я запущу объявление под  конкретную задачу</a:t>
            </a:r>
            <a:endParaRPr b="1" sz="1600">
              <a:solidFill>
                <a:schemeClr val="dk1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3" name="Google Shape;843;p57"/>
          <p:cNvSpPr txBox="1"/>
          <p:nvPr>
            <p:ph idx="4294967295" type="ctrTitle"/>
          </p:nvPr>
        </p:nvSpPr>
        <p:spPr>
          <a:xfrm>
            <a:off x="411071" y="243500"/>
            <a:ext cx="68625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Суть</a:t>
            </a:r>
            <a:endParaRPr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8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9" name="Google Shape;849;p58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850" name="Google Shape;850;p58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8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8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8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8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8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8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8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58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859" name="Google Shape;859;p58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58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61" name="Google Shape;861;p58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862" name="Google Shape;862;p58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3" name="Google Shape;863;p58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58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865" name="Google Shape;865;p58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6" name="Google Shape;866;p58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7" name="Google Shape;867;p58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8" name="Google Shape;868;p58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9" name="Google Shape;869;p58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0" name="Google Shape;870;p58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1" name="Google Shape;871;p58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2" name="Google Shape;872;p58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3" name="Google Shape;873;p58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4" name="Google Shape;874;p58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5" name="Google Shape;875;p58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6" name="Google Shape;876;p58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7" name="Google Shape;877;p58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78" name="Google Shape;878;p58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879" name="Google Shape;879;p58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0" name="Google Shape;880;p58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1" name="Google Shape;881;p58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2" name="Google Shape;882;p58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3" name="Google Shape;883;p58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4" name="Google Shape;884;p58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5" name="Google Shape;885;p58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86" name="Google Shape;886;p58"/>
          <p:cNvSpPr txBox="1"/>
          <p:nvPr>
            <p:ph type="ctrTitle"/>
          </p:nvPr>
        </p:nvSpPr>
        <p:spPr>
          <a:xfrm>
            <a:off x="563475" y="3142400"/>
            <a:ext cx="74217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Дополнительные материалы</a:t>
            </a:r>
            <a:endParaRPr sz="4400"/>
          </a:p>
        </p:txBody>
      </p:sp>
      <p:sp>
        <p:nvSpPr>
          <p:cNvPr id="887" name="Google Shape;887;p58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9"/>
          <p:cNvSpPr/>
          <p:nvPr/>
        </p:nvSpPr>
        <p:spPr>
          <a:xfrm rot="-5400000">
            <a:off x="4257725" y="252200"/>
            <a:ext cx="5156700" cy="46524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3" name="Google Shape;893;p59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Где следить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за обновлениями?</a:t>
            </a:r>
            <a:endParaRPr b="1" sz="2400"/>
          </a:p>
        </p:txBody>
      </p:sp>
      <p:pic>
        <p:nvPicPr>
          <p:cNvPr id="894" name="Google Shape;89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750" y="2589650"/>
            <a:ext cx="3544776" cy="2223074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59"/>
          <p:cNvSpPr txBox="1"/>
          <p:nvPr/>
        </p:nvSpPr>
        <p:spPr>
          <a:xfrm>
            <a:off x="411075" y="1446675"/>
            <a:ext cx="4308600" cy="26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Сообщество VK Реклама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VK или </a:t>
            </a:r>
            <a:r>
              <a:rPr b="1" lang="ru" sz="1800" u="sng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канал VK Рекламы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TG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6" name="Google Shape;89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8751" y="243500"/>
            <a:ext cx="2280774" cy="22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0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Где посмотреть</a:t>
            </a:r>
            <a:br>
              <a:rPr b="1" lang="ru" sz="2400"/>
            </a:br>
            <a:r>
              <a:rPr b="1" lang="ru" sz="2400"/>
              <a:t>обучающие материалы?</a:t>
            </a:r>
            <a:endParaRPr b="1" sz="2400"/>
          </a:p>
        </p:txBody>
      </p:sp>
      <p:pic>
        <p:nvPicPr>
          <p:cNvPr id="902" name="Google Shape;902;p6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650" y="1446675"/>
            <a:ext cx="5283400" cy="2879048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/>
        </p:nvSpPr>
        <p:spPr>
          <a:xfrm>
            <a:off x="411075" y="1446675"/>
            <a:ext cx="2898300" cy="26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VK Рекламы есть собственные обучающие материалы и кейсы на сайте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еще есть</a:t>
            </a:r>
            <a:r>
              <a:rPr lang="ru">
                <a:solidFill>
                  <a:schemeClr val="dk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u="sng">
                <a:solidFill>
                  <a:schemeClr val="accen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классная таблица с кейсами от Церебро</a:t>
            </a: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можно подсмотреть у других </a:t>
            </a:r>
            <a:b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их опыт и решения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4" name="Google Shape;904;p60"/>
          <p:cNvPicPr preferRelativeResize="0"/>
          <p:nvPr/>
        </p:nvPicPr>
        <p:blipFill rotWithShape="1">
          <a:blip r:embed="rId6">
            <a:alphaModFix/>
          </a:blip>
          <a:srcRect b="0" l="4673" r="5446" t="0"/>
          <a:stretch/>
        </p:blipFill>
        <p:spPr>
          <a:xfrm>
            <a:off x="347350" y="3775325"/>
            <a:ext cx="3025750" cy="5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1"/>
          <p:cNvSpPr/>
          <p:nvPr/>
        </p:nvSpPr>
        <p:spPr>
          <a:xfrm>
            <a:off x="411075" y="1446675"/>
            <a:ext cx="6331500" cy="2148000"/>
          </a:xfrm>
          <a:prstGeom prst="roundRect">
            <a:avLst>
              <a:gd fmla="val 1097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0" name="Google Shape;910;p61"/>
          <p:cNvSpPr/>
          <p:nvPr/>
        </p:nvSpPr>
        <p:spPr>
          <a:xfrm>
            <a:off x="3257550" y="3210375"/>
            <a:ext cx="5530500" cy="1428300"/>
          </a:xfrm>
          <a:prstGeom prst="roundRect">
            <a:avLst>
              <a:gd fmla="val 12237" name="adj"/>
            </a:avLst>
          </a:prstGeom>
          <a:solidFill>
            <a:schemeClr val="accent1"/>
          </a:solidFill>
          <a:ln>
            <a:noFill/>
          </a:ln>
          <a:effectLst>
            <a:outerShdw blurRad="471488" rotWithShape="0" algn="bl" dir="5400000" dist="38100">
              <a:srgbClr val="20124D">
                <a:alpha val="13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8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1" name="Google Shape;911;p61"/>
          <p:cNvSpPr txBox="1"/>
          <p:nvPr/>
        </p:nvSpPr>
        <p:spPr>
          <a:xfrm>
            <a:off x="3442800" y="3434425"/>
            <a:ext cx="5345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А ещё мы подготовим пост с разными стратегиями таргетированной </a:t>
            </a:r>
            <a:b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рекламы – следите за контентом канала</a:t>
            </a:r>
            <a:endParaRPr b="1" sz="1800">
              <a:solidFill>
                <a:schemeClr val="dk1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2" name="Google Shape;912;p61"/>
          <p:cNvSpPr txBox="1"/>
          <p:nvPr>
            <p:ph idx="4294967295" type="ctrTitle"/>
          </p:nvPr>
        </p:nvSpPr>
        <p:spPr>
          <a:xfrm>
            <a:off x="411071" y="243500"/>
            <a:ext cx="68625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Предлагаем интерактив</a:t>
            </a:r>
            <a:br>
              <a:rPr b="1" lang="ru">
                <a:solidFill>
                  <a:schemeClr val="lt1"/>
                </a:solidFill>
              </a:rPr>
            </a:br>
            <a:r>
              <a:rPr b="1" lang="ru">
                <a:solidFill>
                  <a:schemeClr val="lt1"/>
                </a:solidFill>
              </a:rPr>
              <a:t>в нашем закрытом канале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13" name="Google Shape;913;p61"/>
          <p:cNvSpPr txBox="1"/>
          <p:nvPr/>
        </p:nvSpPr>
        <p:spPr>
          <a:xfrm>
            <a:off x="635625" y="1640475"/>
            <a:ext cx="5697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Отправьте до 19 июля скриншоты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своих рекламных креативов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форму обратной связи, указанную в посте, а спикер разберет их: выделит плюсы и минусы, а также подскажет, что можно улучшить</a:t>
            </a:r>
            <a:endParaRPr sz="1800">
              <a:solidFill>
                <a:schemeClr val="dk1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2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9" name="Google Shape;919;p62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920" name="Google Shape;920;p62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2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62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2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2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2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62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2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62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929" name="Google Shape;929;p62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0" name="Google Shape;930;p62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31" name="Google Shape;931;p62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932" name="Google Shape;932;p62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3" name="Google Shape;933;p62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62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935" name="Google Shape;935;p62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6" name="Google Shape;936;p62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7" name="Google Shape;937;p62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8" name="Google Shape;938;p62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9" name="Google Shape;939;p62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0" name="Google Shape;940;p62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1" name="Google Shape;941;p62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2" name="Google Shape;942;p62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3" name="Google Shape;943;p62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4" name="Google Shape;944;p62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5" name="Google Shape;945;p62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6" name="Google Shape;946;p62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7" name="Google Shape;947;p62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48" name="Google Shape;948;p62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949" name="Google Shape;949;p62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0" name="Google Shape;950;p62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1" name="Google Shape;951;p62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2" name="Google Shape;952;p62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3" name="Google Shape;953;p62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4" name="Google Shape;954;p62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5" name="Google Shape;955;p62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56" name="Google Shape;956;p62"/>
          <p:cNvSpPr txBox="1"/>
          <p:nvPr>
            <p:ph type="ctrTitle"/>
          </p:nvPr>
        </p:nvSpPr>
        <p:spPr>
          <a:xfrm>
            <a:off x="563475" y="3142400"/>
            <a:ext cx="74217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Время отвечать </a:t>
            </a:r>
            <a:br>
              <a:rPr lang="ru" sz="4400"/>
            </a:br>
            <a:r>
              <a:rPr lang="ru" sz="4400"/>
              <a:t>на вопросы</a:t>
            </a:r>
            <a:endParaRPr sz="4400"/>
          </a:p>
        </p:txBody>
      </p:sp>
      <p:sp>
        <p:nvSpPr>
          <p:cNvPr id="957" name="Google Shape;957;p62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3"/>
          <p:cNvSpPr/>
          <p:nvPr/>
        </p:nvSpPr>
        <p:spPr>
          <a:xfrm>
            <a:off x="411075" y="1446675"/>
            <a:ext cx="3366000" cy="3366000"/>
          </a:xfrm>
          <a:prstGeom prst="roundRect">
            <a:avLst>
              <a:gd fmla="val 870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3" name="Google Shape;963;p63"/>
          <p:cNvSpPr txBox="1"/>
          <p:nvPr/>
        </p:nvSpPr>
        <p:spPr>
          <a:xfrm>
            <a:off x="4069200" y="1370475"/>
            <a:ext cx="4718700" cy="31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Отсканируйте QR-код, чтобы </a:t>
            </a:r>
            <a:b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solidFill>
                  <a:schemeClr val="dk1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заполнить анкету обратной связи:</a:t>
            </a:r>
            <a:endParaRPr b="1" sz="1800">
              <a:solidFill>
                <a:schemeClr val="dk1"/>
              </a:solidFill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→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расскажите, что понравилось </a:t>
            </a:r>
            <a:b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сегодняшней встрече?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→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 что можно сделать лучше?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→"/>
            </a:pP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дайте обратную связь, какие темы </a:t>
            </a:r>
            <a:b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было бы интересно разобрать </a:t>
            </a:r>
            <a:b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дальше подробнее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4" name="Google Shape;964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64" y="1559474"/>
            <a:ext cx="3009524" cy="30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63"/>
          <p:cNvSpPr txBox="1"/>
          <p:nvPr>
            <p:ph idx="4294967295" type="ctrTitle"/>
          </p:nvPr>
        </p:nvSpPr>
        <p:spPr>
          <a:xfrm>
            <a:off x="411071" y="243500"/>
            <a:ext cx="68625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А ещё ждём ваше мнение!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222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/>
          <p:nvPr/>
        </p:nvSpPr>
        <p:spPr>
          <a:xfrm>
            <a:off x="0" y="854450"/>
            <a:ext cx="9144000" cy="4289100"/>
          </a:xfrm>
          <a:prstGeom prst="round1Rect">
            <a:avLst>
              <a:gd fmla="val 1305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8"/>
          <p:cNvSpPr txBox="1"/>
          <p:nvPr>
            <p:ph idx="4294967295" type="ctrTitle"/>
          </p:nvPr>
        </p:nvSpPr>
        <p:spPr>
          <a:xfrm>
            <a:off x="411071" y="243500"/>
            <a:ext cx="6862500" cy="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План воркшопа</a:t>
            </a:r>
            <a:endParaRPr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802225" y="1162393"/>
            <a:ext cx="4044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Инструменты продвижения</a:t>
            </a: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бесплатные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351025" y="1205936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467255" y="1330197"/>
            <a:ext cx="137028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01</a:t>
            </a:r>
          </a:p>
        </p:txBody>
      </p:sp>
      <p:sp>
        <p:nvSpPr>
          <p:cNvPr id="179" name="Google Shape;179;p28"/>
          <p:cNvSpPr txBox="1"/>
          <p:nvPr/>
        </p:nvSpPr>
        <p:spPr>
          <a:xfrm>
            <a:off x="802225" y="1729410"/>
            <a:ext cx="4044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Инструменты продвижения: </a:t>
            </a:r>
            <a:r>
              <a:rPr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платные</a:t>
            </a:r>
            <a:endParaRPr b="1"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351025" y="1772948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431810" y="1897166"/>
            <a:ext cx="182491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02</a:t>
            </a:r>
          </a:p>
        </p:txBody>
      </p:sp>
      <p:sp>
        <p:nvSpPr>
          <p:cNvPr id="182" name="Google Shape;182;p28"/>
          <p:cNvSpPr txBox="1"/>
          <p:nvPr/>
        </p:nvSpPr>
        <p:spPr>
          <a:xfrm>
            <a:off x="821513" y="2324017"/>
            <a:ext cx="4044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Что такое таргетированная реклама</a:t>
            </a: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принцип работы и особенности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351025" y="2327884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433821" y="2460977"/>
            <a:ext cx="178489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03</a:t>
            </a:r>
          </a:p>
        </p:txBody>
      </p:sp>
      <p:sp>
        <p:nvSpPr>
          <p:cNvPr id="185" name="Google Shape;185;p28"/>
          <p:cNvSpPr txBox="1"/>
          <p:nvPr/>
        </p:nvSpPr>
        <p:spPr>
          <a:xfrm>
            <a:off x="802225" y="3006991"/>
            <a:ext cx="40443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Преимущества таргетированной рекламы: </a:t>
            </a: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почему это оптимальный инструмент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351025" y="3050521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432053" y="3174782"/>
            <a:ext cx="201221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04</a:t>
            </a:r>
          </a:p>
        </p:txBody>
      </p:sp>
      <p:sp>
        <p:nvSpPr>
          <p:cNvPr id="188" name="Google Shape;188;p28"/>
          <p:cNvSpPr/>
          <p:nvPr/>
        </p:nvSpPr>
        <p:spPr>
          <a:xfrm>
            <a:off x="432053" y="4487323"/>
            <a:ext cx="183772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07</a:t>
            </a:r>
          </a:p>
        </p:txBody>
      </p:sp>
      <p:sp>
        <p:nvSpPr>
          <p:cNvPr id="189" name="Google Shape;189;p28"/>
          <p:cNvSpPr txBox="1"/>
          <p:nvPr/>
        </p:nvSpPr>
        <p:spPr>
          <a:xfrm>
            <a:off x="5406750" y="2847394"/>
            <a:ext cx="33108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Тайминг</a:t>
            </a: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1,5 часа</a:t>
            </a:r>
            <a:endParaRPr b="1"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4973925" y="2842685"/>
            <a:ext cx="362400" cy="3624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5406750" y="3378327"/>
            <a:ext cx="33108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Вопросы:</a:t>
            </a: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можно писать в чат </a:t>
            </a:r>
            <a:br>
              <a:rPr lang="ru" sz="132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в процессе встречи 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4973925" y="3449821"/>
            <a:ext cx="362400" cy="3624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5085699" y="3550236"/>
            <a:ext cx="121558" cy="16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Montserrat"/>
              </a:rPr>
              <a:t>?</a:t>
            </a:r>
          </a:p>
        </p:txBody>
      </p:sp>
      <p:sp>
        <p:nvSpPr>
          <p:cNvPr id="194" name="Google Shape;194;p28"/>
          <p:cNvSpPr txBox="1"/>
          <p:nvPr/>
        </p:nvSpPr>
        <p:spPr>
          <a:xfrm>
            <a:off x="5406750" y="4103828"/>
            <a:ext cx="33108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latin typeface="Montserrat"/>
                <a:ea typeface="Montserrat"/>
                <a:cs typeface="Montserrat"/>
                <a:sym typeface="Montserrat"/>
              </a:rPr>
              <a:t>Запись: </a:t>
            </a: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отправим после воркшопа вместе с презентацией</a:t>
            </a:r>
            <a:r>
              <a:rPr lang="ru" sz="1320">
                <a:latin typeface="Montserrat"/>
                <a:ea typeface="Montserrat"/>
                <a:cs typeface="Montserrat"/>
                <a:sym typeface="Montserrat"/>
              </a:rPr>
              <a:t> в нашем Телеграм канале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4973925" y="4147379"/>
            <a:ext cx="362400" cy="362400"/>
          </a:xfrm>
          <a:prstGeom prst="ellipse">
            <a:avLst/>
          </a:prstGeom>
          <a:solidFill>
            <a:srgbClr val="FFDE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28"/>
          <p:cNvGrpSpPr/>
          <p:nvPr/>
        </p:nvGrpSpPr>
        <p:grpSpPr>
          <a:xfrm>
            <a:off x="5164464" y="4270683"/>
            <a:ext cx="87294" cy="115173"/>
            <a:chOff x="3945897" y="4556424"/>
            <a:chExt cx="155493" cy="205153"/>
          </a:xfrm>
        </p:grpSpPr>
        <p:sp>
          <p:nvSpPr>
            <p:cNvPr id="197" name="Google Shape;197;p28"/>
            <p:cNvSpPr/>
            <p:nvPr/>
          </p:nvSpPr>
          <p:spPr>
            <a:xfrm>
              <a:off x="3945897" y="4556424"/>
              <a:ext cx="51874" cy="205153"/>
            </a:xfrm>
            <a:custGeom>
              <a:rect b="b" l="l" r="r" t="t"/>
              <a:pathLst>
                <a:path extrusionOk="0" h="234461" w="58615">
                  <a:moveTo>
                    <a:pt x="58615" y="227135"/>
                  </a:moveTo>
                  <a:cubicBezTo>
                    <a:pt x="58615" y="230798"/>
                    <a:pt x="54952" y="234462"/>
                    <a:pt x="51288" y="234462"/>
                  </a:cubicBezTo>
                  <a:lnTo>
                    <a:pt x="7327" y="234462"/>
                  </a:lnTo>
                  <a:cubicBezTo>
                    <a:pt x="3663" y="234462"/>
                    <a:pt x="0" y="230798"/>
                    <a:pt x="0" y="227135"/>
                  </a:cubicBezTo>
                  <a:lnTo>
                    <a:pt x="0" y="7327"/>
                  </a:lnTo>
                  <a:cubicBezTo>
                    <a:pt x="0" y="3663"/>
                    <a:pt x="3663" y="0"/>
                    <a:pt x="7327" y="0"/>
                  </a:cubicBezTo>
                  <a:lnTo>
                    <a:pt x="51288" y="0"/>
                  </a:lnTo>
                  <a:cubicBezTo>
                    <a:pt x="54952" y="0"/>
                    <a:pt x="58615" y="3663"/>
                    <a:pt x="58615" y="7327"/>
                  </a:cubicBezTo>
                  <a:lnTo>
                    <a:pt x="58615" y="227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049516" y="4556424"/>
              <a:ext cx="51874" cy="205153"/>
            </a:xfrm>
            <a:custGeom>
              <a:rect b="b" l="l" r="r" t="t"/>
              <a:pathLst>
                <a:path extrusionOk="0" h="234461" w="58615">
                  <a:moveTo>
                    <a:pt x="58615" y="227135"/>
                  </a:moveTo>
                  <a:cubicBezTo>
                    <a:pt x="58615" y="230798"/>
                    <a:pt x="54952" y="234462"/>
                    <a:pt x="51288" y="234462"/>
                  </a:cubicBezTo>
                  <a:lnTo>
                    <a:pt x="7327" y="234462"/>
                  </a:lnTo>
                  <a:cubicBezTo>
                    <a:pt x="3663" y="234462"/>
                    <a:pt x="0" y="230798"/>
                    <a:pt x="0" y="227135"/>
                  </a:cubicBezTo>
                  <a:lnTo>
                    <a:pt x="0" y="7327"/>
                  </a:lnTo>
                  <a:cubicBezTo>
                    <a:pt x="0" y="3663"/>
                    <a:pt x="3663" y="0"/>
                    <a:pt x="7327" y="0"/>
                  </a:cubicBezTo>
                  <a:lnTo>
                    <a:pt x="51288" y="0"/>
                  </a:lnTo>
                  <a:cubicBezTo>
                    <a:pt x="54952" y="0"/>
                    <a:pt x="58615" y="3663"/>
                    <a:pt x="58615" y="7327"/>
                  </a:cubicBezTo>
                  <a:lnTo>
                    <a:pt x="58615" y="227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8"/>
          <p:cNvGrpSpPr/>
          <p:nvPr/>
        </p:nvGrpSpPr>
        <p:grpSpPr>
          <a:xfrm>
            <a:off x="5038564" y="2908569"/>
            <a:ext cx="233145" cy="230613"/>
            <a:chOff x="6433038" y="1890346"/>
            <a:chExt cx="263769" cy="263769"/>
          </a:xfrm>
        </p:grpSpPr>
        <p:sp>
          <p:nvSpPr>
            <p:cNvPr id="200" name="Google Shape;200;p28"/>
            <p:cNvSpPr/>
            <p:nvPr/>
          </p:nvSpPr>
          <p:spPr>
            <a:xfrm>
              <a:off x="6433038" y="1890346"/>
              <a:ext cx="263769" cy="263769"/>
            </a:xfrm>
            <a:custGeom>
              <a:rect b="b" l="l" r="r" t="t"/>
              <a:pathLst>
                <a:path extrusionOk="0" h="263769" w="263769">
                  <a:moveTo>
                    <a:pt x="131885" y="0"/>
                  </a:moveTo>
                  <a:cubicBezTo>
                    <a:pt x="59348" y="0"/>
                    <a:pt x="0" y="59348"/>
                    <a:pt x="0" y="131885"/>
                  </a:cubicBezTo>
                  <a:cubicBezTo>
                    <a:pt x="0" y="204421"/>
                    <a:pt x="59348" y="263769"/>
                    <a:pt x="131885" y="263769"/>
                  </a:cubicBezTo>
                  <a:cubicBezTo>
                    <a:pt x="204421" y="263769"/>
                    <a:pt x="263769" y="204421"/>
                    <a:pt x="263769" y="131885"/>
                  </a:cubicBezTo>
                  <a:cubicBezTo>
                    <a:pt x="263769" y="59348"/>
                    <a:pt x="204421" y="0"/>
                    <a:pt x="131885" y="0"/>
                  </a:cubicBezTo>
                  <a:close/>
                  <a:moveTo>
                    <a:pt x="131885" y="234462"/>
                  </a:moveTo>
                  <a:cubicBezTo>
                    <a:pt x="75467" y="234462"/>
                    <a:pt x="29308" y="188302"/>
                    <a:pt x="29308" y="131885"/>
                  </a:cubicBezTo>
                  <a:cubicBezTo>
                    <a:pt x="29308" y="75467"/>
                    <a:pt x="75467" y="29308"/>
                    <a:pt x="131885" y="29308"/>
                  </a:cubicBezTo>
                  <a:cubicBezTo>
                    <a:pt x="188302" y="29308"/>
                    <a:pt x="234462" y="75467"/>
                    <a:pt x="234462" y="131885"/>
                  </a:cubicBezTo>
                  <a:cubicBezTo>
                    <a:pt x="234462" y="188302"/>
                    <a:pt x="188302" y="234462"/>
                    <a:pt x="131885" y="2344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6550269" y="1948961"/>
              <a:ext cx="58615" cy="87923"/>
            </a:xfrm>
            <a:custGeom>
              <a:rect b="b" l="l" r="r" t="t"/>
              <a:pathLst>
                <a:path extrusionOk="0" h="87923" w="58615">
                  <a:moveTo>
                    <a:pt x="29308" y="0"/>
                  </a:moveTo>
                  <a:lnTo>
                    <a:pt x="0" y="0"/>
                  </a:lnTo>
                  <a:lnTo>
                    <a:pt x="0" y="87923"/>
                  </a:lnTo>
                  <a:lnTo>
                    <a:pt x="58615" y="87923"/>
                  </a:lnTo>
                  <a:lnTo>
                    <a:pt x="58615" y="58615"/>
                  </a:lnTo>
                  <a:lnTo>
                    <a:pt x="29308" y="58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8"/>
          <p:cNvSpPr/>
          <p:nvPr/>
        </p:nvSpPr>
        <p:spPr>
          <a:xfrm>
            <a:off x="5058518" y="4270483"/>
            <a:ext cx="84932" cy="116194"/>
          </a:xfrm>
          <a:custGeom>
            <a:rect b="b" l="l" r="r" t="t"/>
            <a:pathLst>
              <a:path extrusionOk="0" h="235926" w="170717">
                <a:moveTo>
                  <a:pt x="168519" y="112834"/>
                </a:moveTo>
                <a:lnTo>
                  <a:pt x="167786" y="112102"/>
                </a:lnTo>
                <a:lnTo>
                  <a:pt x="12456" y="2198"/>
                </a:lnTo>
                <a:lnTo>
                  <a:pt x="10258" y="733"/>
                </a:lnTo>
                <a:cubicBezTo>
                  <a:pt x="9525" y="733"/>
                  <a:pt x="8792" y="0"/>
                  <a:pt x="7327" y="0"/>
                </a:cubicBezTo>
                <a:cubicBezTo>
                  <a:pt x="2931" y="0"/>
                  <a:pt x="0" y="2931"/>
                  <a:pt x="0" y="7327"/>
                </a:cubicBezTo>
                <a:lnTo>
                  <a:pt x="0" y="228600"/>
                </a:lnTo>
                <a:cubicBezTo>
                  <a:pt x="0" y="232996"/>
                  <a:pt x="2931" y="235927"/>
                  <a:pt x="7327" y="235927"/>
                </a:cubicBezTo>
                <a:cubicBezTo>
                  <a:pt x="8060" y="235927"/>
                  <a:pt x="9525" y="235927"/>
                  <a:pt x="10258" y="235194"/>
                </a:cubicBezTo>
                <a:lnTo>
                  <a:pt x="12456" y="233729"/>
                </a:lnTo>
                <a:lnTo>
                  <a:pt x="167786" y="123825"/>
                </a:lnTo>
                <a:lnTo>
                  <a:pt x="168519" y="123092"/>
                </a:lnTo>
                <a:cubicBezTo>
                  <a:pt x="169985" y="121627"/>
                  <a:pt x="170717" y="120161"/>
                  <a:pt x="170717" y="117963"/>
                </a:cubicBezTo>
                <a:cubicBezTo>
                  <a:pt x="170717" y="115765"/>
                  <a:pt x="169985" y="114300"/>
                  <a:pt x="168519" y="1128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802225" y="3883668"/>
            <a:ext cx="4044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Что необходимо подготовить к запуску рекламы?</a:t>
            </a:r>
            <a:endParaRPr b="1"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351025" y="3878937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432053" y="4003198"/>
            <a:ext cx="190175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06</a:t>
            </a:r>
          </a:p>
        </p:txBody>
      </p:sp>
      <p:sp>
        <p:nvSpPr>
          <p:cNvPr id="206" name="Google Shape;206;p28"/>
          <p:cNvSpPr txBox="1"/>
          <p:nvPr/>
        </p:nvSpPr>
        <p:spPr>
          <a:xfrm>
            <a:off x="5425125" y="2168293"/>
            <a:ext cx="4044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с вопросами и ответами</a:t>
            </a:r>
            <a:endParaRPr b="1"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973925" y="2163562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5054953" y="2287823"/>
            <a:ext cx="182011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05</a:t>
            </a:r>
          </a:p>
        </p:txBody>
      </p:sp>
      <p:sp>
        <p:nvSpPr>
          <p:cNvPr id="209" name="Google Shape;209;p28"/>
          <p:cNvSpPr txBox="1"/>
          <p:nvPr/>
        </p:nvSpPr>
        <p:spPr>
          <a:xfrm>
            <a:off x="5425125" y="1164768"/>
            <a:ext cx="4044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Практика: </a:t>
            </a:r>
            <a:r>
              <a:rPr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запускаем объявление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973925" y="1160037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5054953" y="1284298"/>
            <a:ext cx="183772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07</a:t>
            </a:r>
          </a:p>
        </p:txBody>
      </p:sp>
      <p:sp>
        <p:nvSpPr>
          <p:cNvPr id="212" name="Google Shape;212;p28"/>
          <p:cNvSpPr txBox="1"/>
          <p:nvPr/>
        </p:nvSpPr>
        <p:spPr>
          <a:xfrm>
            <a:off x="5425125" y="1651405"/>
            <a:ext cx="4044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Дополнительные материалы</a:t>
            </a:r>
            <a:endParaRPr sz="13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4973925" y="1646675"/>
            <a:ext cx="362400" cy="3624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5054953" y="1770936"/>
            <a:ext cx="192096" cy="113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08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64"/>
          <p:cNvPicPr preferRelativeResize="0"/>
          <p:nvPr/>
        </p:nvPicPr>
        <p:blipFill rotWithShape="1">
          <a:blip r:embed="rId3">
            <a:alphaModFix amt="76000"/>
          </a:blip>
          <a:srcRect b="15668" l="0" r="0" t="0"/>
          <a:stretch/>
        </p:blipFill>
        <p:spPr>
          <a:xfrm>
            <a:off x="-1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1" name="Google Shape;971;p64"/>
          <p:cNvGrpSpPr/>
          <p:nvPr/>
        </p:nvGrpSpPr>
        <p:grpSpPr>
          <a:xfrm>
            <a:off x="6632747" y="591493"/>
            <a:ext cx="726455" cy="181232"/>
            <a:chOff x="238125" y="1899950"/>
            <a:chExt cx="7025675" cy="1752725"/>
          </a:xfrm>
        </p:grpSpPr>
        <p:sp>
          <p:nvSpPr>
            <p:cNvPr id="972" name="Google Shape;972;p64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4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4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4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4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4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4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4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64"/>
          <p:cNvGrpSpPr/>
          <p:nvPr/>
        </p:nvGrpSpPr>
        <p:grpSpPr>
          <a:xfrm>
            <a:off x="7462092" y="635449"/>
            <a:ext cx="107994" cy="108004"/>
            <a:chOff x="1214600" y="1282775"/>
            <a:chExt cx="155052" cy="154800"/>
          </a:xfrm>
        </p:grpSpPr>
        <p:cxnSp>
          <p:nvCxnSpPr>
            <p:cNvPr id="981" name="Google Shape;981;p64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2" name="Google Shape;982;p64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83" name="Google Shape;983;p64"/>
          <p:cNvGrpSpPr/>
          <p:nvPr/>
        </p:nvGrpSpPr>
        <p:grpSpPr>
          <a:xfrm>
            <a:off x="6632747" y="591493"/>
            <a:ext cx="726455" cy="181232"/>
            <a:chOff x="238125" y="1899950"/>
            <a:chExt cx="7025675" cy="1752725"/>
          </a:xfrm>
        </p:grpSpPr>
        <p:sp>
          <p:nvSpPr>
            <p:cNvPr id="984" name="Google Shape;984;p64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4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4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4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4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4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4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4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64"/>
          <p:cNvGrpSpPr/>
          <p:nvPr/>
        </p:nvGrpSpPr>
        <p:grpSpPr>
          <a:xfrm>
            <a:off x="7462092" y="635449"/>
            <a:ext cx="107994" cy="108004"/>
            <a:chOff x="1214600" y="1282775"/>
            <a:chExt cx="155052" cy="154800"/>
          </a:xfrm>
        </p:grpSpPr>
        <p:cxnSp>
          <p:nvCxnSpPr>
            <p:cNvPr id="993" name="Google Shape;993;p64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4" name="Google Shape;994;p64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95" name="Google Shape;995;p64"/>
          <p:cNvSpPr txBox="1"/>
          <p:nvPr>
            <p:ph type="ctrTitle"/>
          </p:nvPr>
        </p:nvSpPr>
        <p:spPr>
          <a:xfrm>
            <a:off x="422925" y="3220100"/>
            <a:ext cx="80214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chemeClr val="lt1"/>
                </a:solidFill>
              </a:rPr>
              <a:t>Удачи в покорении соцсетей! </a:t>
            </a:r>
            <a:endParaRPr sz="5000">
              <a:solidFill>
                <a:schemeClr val="lt1"/>
              </a:solidFill>
            </a:endParaRPr>
          </a:p>
        </p:txBody>
      </p:sp>
      <p:grpSp>
        <p:nvGrpSpPr>
          <p:cNvPr id="996" name="Google Shape;996;p64"/>
          <p:cNvGrpSpPr/>
          <p:nvPr/>
        </p:nvGrpSpPr>
        <p:grpSpPr>
          <a:xfrm>
            <a:off x="7672969" y="595960"/>
            <a:ext cx="952646" cy="172302"/>
            <a:chOff x="1765444" y="1055160"/>
            <a:chExt cx="952646" cy="172302"/>
          </a:xfrm>
        </p:grpSpPr>
        <p:sp>
          <p:nvSpPr>
            <p:cNvPr id="997" name="Google Shape;997;p64"/>
            <p:cNvSpPr/>
            <p:nvPr/>
          </p:nvSpPr>
          <p:spPr>
            <a:xfrm>
              <a:off x="1765444" y="1055160"/>
              <a:ext cx="571164" cy="166149"/>
            </a:xfrm>
            <a:custGeom>
              <a:rect b="b" l="l" r="r" t="t"/>
              <a:pathLst>
                <a:path extrusionOk="0" h="443063" w="1523105">
                  <a:moveTo>
                    <a:pt x="812104" y="443064"/>
                  </a:moveTo>
                  <a:lnTo>
                    <a:pt x="757454" y="443064"/>
                  </a:lnTo>
                  <a:lnTo>
                    <a:pt x="757454" y="380160"/>
                  </a:lnTo>
                  <a:lnTo>
                    <a:pt x="606073" y="380160"/>
                  </a:lnTo>
                  <a:lnTo>
                    <a:pt x="606073" y="443064"/>
                  </a:lnTo>
                  <a:lnTo>
                    <a:pt x="551422" y="443064"/>
                  </a:lnTo>
                  <a:lnTo>
                    <a:pt x="551422" y="332024"/>
                  </a:lnTo>
                  <a:lnTo>
                    <a:pt x="569457" y="332024"/>
                  </a:lnTo>
                  <a:cubicBezTo>
                    <a:pt x="575286" y="320355"/>
                    <a:pt x="580023" y="306498"/>
                    <a:pt x="583666" y="290453"/>
                  </a:cubicBezTo>
                  <a:cubicBezTo>
                    <a:pt x="587309" y="274043"/>
                    <a:pt x="590224" y="256722"/>
                    <a:pt x="592410" y="238489"/>
                  </a:cubicBezTo>
                  <a:cubicBezTo>
                    <a:pt x="594596" y="220256"/>
                    <a:pt x="596053" y="201658"/>
                    <a:pt x="596782" y="182695"/>
                  </a:cubicBezTo>
                  <a:cubicBezTo>
                    <a:pt x="597511" y="163733"/>
                    <a:pt x="597875" y="145682"/>
                    <a:pt x="597875" y="128543"/>
                  </a:cubicBezTo>
                  <a:lnTo>
                    <a:pt x="597875" y="105023"/>
                  </a:lnTo>
                  <a:lnTo>
                    <a:pt x="783140" y="105023"/>
                  </a:lnTo>
                  <a:lnTo>
                    <a:pt x="783140" y="332024"/>
                  </a:lnTo>
                  <a:lnTo>
                    <a:pt x="812104" y="332024"/>
                  </a:lnTo>
                  <a:lnTo>
                    <a:pt x="812104" y="443064"/>
                  </a:lnTo>
                  <a:close/>
                  <a:moveTo>
                    <a:pt x="186358" y="51417"/>
                  </a:moveTo>
                  <a:lnTo>
                    <a:pt x="156847" y="51417"/>
                  </a:lnTo>
                  <a:cubicBezTo>
                    <a:pt x="129521" y="51417"/>
                    <a:pt x="108936" y="57617"/>
                    <a:pt x="95092" y="70015"/>
                  </a:cubicBezTo>
                  <a:cubicBezTo>
                    <a:pt x="81247" y="82413"/>
                    <a:pt x="74325" y="98823"/>
                    <a:pt x="74325" y="119244"/>
                  </a:cubicBezTo>
                  <a:cubicBezTo>
                    <a:pt x="74325" y="130913"/>
                    <a:pt x="75600" y="141124"/>
                    <a:pt x="78150" y="149876"/>
                  </a:cubicBezTo>
                  <a:cubicBezTo>
                    <a:pt x="80700" y="158263"/>
                    <a:pt x="84344" y="166103"/>
                    <a:pt x="89080" y="173397"/>
                  </a:cubicBezTo>
                  <a:cubicBezTo>
                    <a:pt x="94181" y="180690"/>
                    <a:pt x="100375" y="187618"/>
                    <a:pt x="107661" y="194182"/>
                  </a:cubicBezTo>
                  <a:cubicBezTo>
                    <a:pt x="115312" y="200381"/>
                    <a:pt x="124239" y="206945"/>
                    <a:pt x="134440" y="213874"/>
                  </a:cubicBezTo>
                  <a:lnTo>
                    <a:pt x="167777" y="236301"/>
                  </a:lnTo>
                  <a:lnTo>
                    <a:pt x="71592" y="380160"/>
                  </a:lnTo>
                  <a:lnTo>
                    <a:pt x="0" y="380160"/>
                  </a:lnTo>
                  <a:lnTo>
                    <a:pt x="86348" y="251616"/>
                  </a:lnTo>
                  <a:cubicBezTo>
                    <a:pt x="73960" y="242865"/>
                    <a:pt x="62848" y="233930"/>
                    <a:pt x="53011" y="224814"/>
                  </a:cubicBezTo>
                  <a:cubicBezTo>
                    <a:pt x="43538" y="215697"/>
                    <a:pt x="35523" y="206034"/>
                    <a:pt x="28965" y="195823"/>
                  </a:cubicBezTo>
                  <a:cubicBezTo>
                    <a:pt x="22407" y="185613"/>
                    <a:pt x="17306" y="174673"/>
                    <a:pt x="13663" y="163004"/>
                  </a:cubicBezTo>
                  <a:cubicBezTo>
                    <a:pt x="10384" y="150970"/>
                    <a:pt x="8744" y="137660"/>
                    <a:pt x="8744" y="123073"/>
                  </a:cubicBezTo>
                  <a:cubicBezTo>
                    <a:pt x="8744" y="104840"/>
                    <a:pt x="11841" y="88248"/>
                    <a:pt x="18035" y="73297"/>
                  </a:cubicBezTo>
                  <a:cubicBezTo>
                    <a:pt x="24593" y="57981"/>
                    <a:pt x="34065" y="45036"/>
                    <a:pt x="46453" y="34461"/>
                  </a:cubicBezTo>
                  <a:cubicBezTo>
                    <a:pt x="58840" y="23521"/>
                    <a:pt x="74142" y="15133"/>
                    <a:pt x="92359" y="9299"/>
                  </a:cubicBezTo>
                  <a:cubicBezTo>
                    <a:pt x="110940" y="3100"/>
                    <a:pt x="132254" y="0"/>
                    <a:pt x="156300" y="0"/>
                  </a:cubicBezTo>
                  <a:lnTo>
                    <a:pt x="252485" y="0"/>
                  </a:lnTo>
                  <a:lnTo>
                    <a:pt x="252485" y="380160"/>
                  </a:lnTo>
                  <a:lnTo>
                    <a:pt x="186358" y="380160"/>
                  </a:lnTo>
                  <a:lnTo>
                    <a:pt x="186358" y="51417"/>
                  </a:lnTo>
                  <a:close/>
                  <a:moveTo>
                    <a:pt x="895173" y="264197"/>
                  </a:moveTo>
                  <a:cubicBezTo>
                    <a:pt x="896266" y="288994"/>
                    <a:pt x="902095" y="307410"/>
                    <a:pt x="912661" y="319443"/>
                  </a:cubicBezTo>
                  <a:cubicBezTo>
                    <a:pt x="923227" y="331477"/>
                    <a:pt x="941079" y="337494"/>
                    <a:pt x="966218" y="337494"/>
                  </a:cubicBezTo>
                  <a:cubicBezTo>
                    <a:pt x="981521" y="337494"/>
                    <a:pt x="996641" y="334942"/>
                    <a:pt x="1011578" y="329836"/>
                  </a:cubicBezTo>
                  <a:cubicBezTo>
                    <a:pt x="1026880" y="324366"/>
                    <a:pt x="1039450" y="318349"/>
                    <a:pt x="1049287" y="311786"/>
                  </a:cubicBezTo>
                  <a:lnTo>
                    <a:pt x="1049287" y="361562"/>
                  </a:lnTo>
                  <a:cubicBezTo>
                    <a:pt x="1039814" y="368126"/>
                    <a:pt x="1027791" y="373778"/>
                    <a:pt x="1013218" y="378519"/>
                  </a:cubicBezTo>
                  <a:cubicBezTo>
                    <a:pt x="998644" y="383259"/>
                    <a:pt x="981156" y="385630"/>
                    <a:pt x="960753" y="385630"/>
                  </a:cubicBezTo>
                  <a:cubicBezTo>
                    <a:pt x="919948" y="385630"/>
                    <a:pt x="888433" y="373960"/>
                    <a:pt x="866208" y="350622"/>
                  </a:cubicBezTo>
                  <a:cubicBezTo>
                    <a:pt x="844348" y="327284"/>
                    <a:pt x="833418" y="291547"/>
                    <a:pt x="833418" y="243412"/>
                  </a:cubicBezTo>
                  <a:cubicBezTo>
                    <a:pt x="833418" y="222626"/>
                    <a:pt x="835604" y="203481"/>
                    <a:pt x="839976" y="185977"/>
                  </a:cubicBezTo>
                  <a:cubicBezTo>
                    <a:pt x="844713" y="168474"/>
                    <a:pt x="851817" y="153340"/>
                    <a:pt x="861290" y="140577"/>
                  </a:cubicBezTo>
                  <a:cubicBezTo>
                    <a:pt x="870763" y="127449"/>
                    <a:pt x="882603" y="117421"/>
                    <a:pt x="896813" y="110492"/>
                  </a:cubicBezTo>
                  <a:cubicBezTo>
                    <a:pt x="911386" y="103199"/>
                    <a:pt x="928328" y="99553"/>
                    <a:pt x="947637" y="99553"/>
                  </a:cubicBezTo>
                  <a:cubicBezTo>
                    <a:pt x="963304" y="99553"/>
                    <a:pt x="977513" y="101923"/>
                    <a:pt x="990265" y="106663"/>
                  </a:cubicBezTo>
                  <a:cubicBezTo>
                    <a:pt x="1003381" y="111404"/>
                    <a:pt x="1014493" y="119062"/>
                    <a:pt x="1023601" y="129637"/>
                  </a:cubicBezTo>
                  <a:cubicBezTo>
                    <a:pt x="1032710" y="140212"/>
                    <a:pt x="1039632" y="153887"/>
                    <a:pt x="1044369" y="170662"/>
                  </a:cubicBezTo>
                  <a:cubicBezTo>
                    <a:pt x="1049469" y="187071"/>
                    <a:pt x="1052020" y="207310"/>
                    <a:pt x="1052020" y="231378"/>
                  </a:cubicBezTo>
                  <a:lnTo>
                    <a:pt x="1052020" y="264197"/>
                  </a:lnTo>
                  <a:lnTo>
                    <a:pt x="895173" y="264197"/>
                  </a:lnTo>
                  <a:close/>
                  <a:moveTo>
                    <a:pt x="518632" y="105023"/>
                  </a:moveTo>
                  <a:lnTo>
                    <a:pt x="518632" y="380160"/>
                  </a:lnTo>
                  <a:lnTo>
                    <a:pt x="459063" y="380160"/>
                  </a:lnTo>
                  <a:lnTo>
                    <a:pt x="459063" y="263650"/>
                  </a:lnTo>
                  <a:lnTo>
                    <a:pt x="366704" y="263650"/>
                  </a:lnTo>
                  <a:lnTo>
                    <a:pt x="366704" y="380160"/>
                  </a:lnTo>
                  <a:lnTo>
                    <a:pt x="307135" y="380160"/>
                  </a:lnTo>
                  <a:lnTo>
                    <a:pt x="307135" y="105023"/>
                  </a:lnTo>
                  <a:lnTo>
                    <a:pt x="366704" y="105023"/>
                  </a:lnTo>
                  <a:lnTo>
                    <a:pt x="366704" y="215515"/>
                  </a:lnTo>
                  <a:lnTo>
                    <a:pt x="459063" y="215515"/>
                  </a:lnTo>
                  <a:lnTo>
                    <a:pt x="459063" y="105023"/>
                  </a:lnTo>
                  <a:lnTo>
                    <a:pt x="518632" y="105023"/>
                  </a:lnTo>
                  <a:close/>
                  <a:moveTo>
                    <a:pt x="1160774" y="241771"/>
                  </a:moveTo>
                  <a:lnTo>
                    <a:pt x="1160774" y="380160"/>
                  </a:lnTo>
                  <a:lnTo>
                    <a:pt x="1101205" y="380160"/>
                  </a:lnTo>
                  <a:lnTo>
                    <a:pt x="1101205" y="105023"/>
                  </a:lnTo>
                  <a:lnTo>
                    <a:pt x="1160774" y="105023"/>
                  </a:lnTo>
                  <a:lnTo>
                    <a:pt x="1160774" y="237942"/>
                  </a:lnTo>
                  <a:lnTo>
                    <a:pt x="1256958" y="105023"/>
                  </a:lnTo>
                  <a:lnTo>
                    <a:pt x="1319260" y="105023"/>
                  </a:lnTo>
                  <a:lnTo>
                    <a:pt x="1225808" y="234113"/>
                  </a:lnTo>
                  <a:lnTo>
                    <a:pt x="1331283" y="380160"/>
                  </a:lnTo>
                  <a:lnTo>
                    <a:pt x="1261331" y="380160"/>
                  </a:lnTo>
                  <a:lnTo>
                    <a:pt x="1160774" y="241771"/>
                  </a:lnTo>
                  <a:close/>
                  <a:moveTo>
                    <a:pt x="1458618" y="385630"/>
                  </a:moveTo>
                  <a:cubicBezTo>
                    <a:pt x="1415627" y="385630"/>
                    <a:pt x="1383747" y="373413"/>
                    <a:pt x="1362980" y="348981"/>
                  </a:cubicBezTo>
                  <a:cubicBezTo>
                    <a:pt x="1342577" y="324549"/>
                    <a:pt x="1332376" y="289177"/>
                    <a:pt x="1332376" y="242865"/>
                  </a:cubicBezTo>
                  <a:cubicBezTo>
                    <a:pt x="1332376" y="222079"/>
                    <a:pt x="1334926" y="202934"/>
                    <a:pt x="1340027" y="185430"/>
                  </a:cubicBezTo>
                  <a:cubicBezTo>
                    <a:pt x="1345492" y="167562"/>
                    <a:pt x="1353325" y="152429"/>
                    <a:pt x="1363527" y="140030"/>
                  </a:cubicBezTo>
                  <a:cubicBezTo>
                    <a:pt x="1374092" y="127267"/>
                    <a:pt x="1387026" y="117421"/>
                    <a:pt x="1402328" y="110492"/>
                  </a:cubicBezTo>
                  <a:cubicBezTo>
                    <a:pt x="1417631" y="103199"/>
                    <a:pt x="1435483" y="99553"/>
                    <a:pt x="1455886" y="99553"/>
                  </a:cubicBezTo>
                  <a:cubicBezTo>
                    <a:pt x="1471552" y="99553"/>
                    <a:pt x="1485033" y="100829"/>
                    <a:pt x="1496327" y="103382"/>
                  </a:cubicBezTo>
                  <a:cubicBezTo>
                    <a:pt x="1507621" y="105570"/>
                    <a:pt x="1516548" y="108669"/>
                    <a:pt x="1523106" y="112680"/>
                  </a:cubicBezTo>
                  <a:lnTo>
                    <a:pt x="1523106" y="165192"/>
                  </a:lnTo>
                  <a:cubicBezTo>
                    <a:pt x="1516912" y="161180"/>
                    <a:pt x="1508350" y="157351"/>
                    <a:pt x="1497420" y="153705"/>
                  </a:cubicBezTo>
                  <a:cubicBezTo>
                    <a:pt x="1486490" y="150058"/>
                    <a:pt x="1475013" y="148235"/>
                    <a:pt x="1462990" y="148235"/>
                  </a:cubicBezTo>
                  <a:cubicBezTo>
                    <a:pt x="1440766" y="148235"/>
                    <a:pt x="1423642" y="156075"/>
                    <a:pt x="1411619" y="171756"/>
                  </a:cubicBezTo>
                  <a:cubicBezTo>
                    <a:pt x="1399960" y="187071"/>
                    <a:pt x="1394131" y="210227"/>
                    <a:pt x="1394131" y="241224"/>
                  </a:cubicBezTo>
                  <a:cubicBezTo>
                    <a:pt x="1394131" y="270761"/>
                    <a:pt x="1399414" y="294100"/>
                    <a:pt x="1409980" y="311239"/>
                  </a:cubicBezTo>
                  <a:cubicBezTo>
                    <a:pt x="1420545" y="328378"/>
                    <a:pt x="1438033" y="336947"/>
                    <a:pt x="1462444" y="336947"/>
                  </a:cubicBezTo>
                  <a:cubicBezTo>
                    <a:pt x="1475560" y="336947"/>
                    <a:pt x="1486854" y="335306"/>
                    <a:pt x="1496327" y="332024"/>
                  </a:cubicBezTo>
                  <a:cubicBezTo>
                    <a:pt x="1506164" y="328378"/>
                    <a:pt x="1515090" y="323819"/>
                    <a:pt x="1523106" y="318349"/>
                  </a:cubicBezTo>
                  <a:lnTo>
                    <a:pt x="1523106" y="368673"/>
                  </a:lnTo>
                  <a:cubicBezTo>
                    <a:pt x="1515455" y="374143"/>
                    <a:pt x="1506346" y="378336"/>
                    <a:pt x="1495781" y="381254"/>
                  </a:cubicBezTo>
                  <a:cubicBezTo>
                    <a:pt x="1485579" y="384171"/>
                    <a:pt x="1473192" y="385630"/>
                    <a:pt x="1458618" y="385630"/>
                  </a:cubicBezTo>
                  <a:close/>
                  <a:moveTo>
                    <a:pt x="723571" y="153158"/>
                  </a:moveTo>
                  <a:lnTo>
                    <a:pt x="650339" y="153158"/>
                  </a:lnTo>
                  <a:lnTo>
                    <a:pt x="650339" y="164645"/>
                  </a:lnTo>
                  <a:cubicBezTo>
                    <a:pt x="650339" y="176679"/>
                    <a:pt x="649975" y="190171"/>
                    <a:pt x="649246" y="205122"/>
                  </a:cubicBezTo>
                  <a:cubicBezTo>
                    <a:pt x="648518" y="220073"/>
                    <a:pt x="647243" y="235207"/>
                    <a:pt x="645421" y="250522"/>
                  </a:cubicBezTo>
                  <a:cubicBezTo>
                    <a:pt x="643599" y="265838"/>
                    <a:pt x="641049" y="280607"/>
                    <a:pt x="637770" y="294829"/>
                  </a:cubicBezTo>
                  <a:cubicBezTo>
                    <a:pt x="634855" y="309051"/>
                    <a:pt x="631030" y="321449"/>
                    <a:pt x="626293" y="332024"/>
                  </a:cubicBezTo>
                  <a:lnTo>
                    <a:pt x="723571" y="332024"/>
                  </a:lnTo>
                  <a:lnTo>
                    <a:pt x="723571" y="153158"/>
                  </a:lnTo>
                  <a:close/>
                  <a:moveTo>
                    <a:pt x="946544" y="147688"/>
                  </a:moveTo>
                  <a:cubicBezTo>
                    <a:pt x="929785" y="147688"/>
                    <a:pt x="917215" y="153887"/>
                    <a:pt x="908836" y="166286"/>
                  </a:cubicBezTo>
                  <a:cubicBezTo>
                    <a:pt x="900456" y="178319"/>
                    <a:pt x="895902" y="196006"/>
                    <a:pt x="895173" y="219344"/>
                  </a:cubicBezTo>
                  <a:lnTo>
                    <a:pt x="991358" y="219344"/>
                  </a:lnTo>
                  <a:lnTo>
                    <a:pt x="991358" y="212233"/>
                  </a:lnTo>
                  <a:cubicBezTo>
                    <a:pt x="991358" y="203116"/>
                    <a:pt x="990629" y="194729"/>
                    <a:pt x="989172" y="187071"/>
                  </a:cubicBezTo>
                  <a:cubicBezTo>
                    <a:pt x="987714" y="179049"/>
                    <a:pt x="985164" y="172120"/>
                    <a:pt x="981521" y="166286"/>
                  </a:cubicBezTo>
                  <a:cubicBezTo>
                    <a:pt x="978242" y="160451"/>
                    <a:pt x="973687" y="155893"/>
                    <a:pt x="967858" y="152611"/>
                  </a:cubicBezTo>
                  <a:cubicBezTo>
                    <a:pt x="962393" y="149329"/>
                    <a:pt x="955288" y="147688"/>
                    <a:pt x="946544" y="1476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64"/>
            <p:cNvSpPr/>
            <p:nvPr/>
          </p:nvSpPr>
          <p:spPr>
            <a:xfrm>
              <a:off x="2410447" y="1055160"/>
              <a:ext cx="307643" cy="172302"/>
            </a:xfrm>
            <a:custGeom>
              <a:rect b="b" l="l" r="r" t="t"/>
              <a:pathLst>
                <a:path extrusionOk="0" h="459473" w="820382">
                  <a:moveTo>
                    <a:pt x="250299" y="0"/>
                  </a:moveTo>
                  <a:lnTo>
                    <a:pt x="250299" y="380160"/>
                  </a:lnTo>
                  <a:lnTo>
                    <a:pt x="184172" y="380160"/>
                  </a:lnTo>
                  <a:lnTo>
                    <a:pt x="184172" y="51417"/>
                  </a:lnTo>
                  <a:lnTo>
                    <a:pt x="66127" y="51417"/>
                  </a:lnTo>
                  <a:lnTo>
                    <a:pt x="66127" y="380160"/>
                  </a:lnTo>
                  <a:lnTo>
                    <a:pt x="0" y="380160"/>
                  </a:lnTo>
                  <a:lnTo>
                    <a:pt x="0" y="0"/>
                  </a:lnTo>
                  <a:lnTo>
                    <a:pt x="250299" y="0"/>
                  </a:lnTo>
                  <a:close/>
                  <a:moveTo>
                    <a:pt x="368136" y="140577"/>
                  </a:moveTo>
                  <a:cubicBezTo>
                    <a:pt x="376516" y="127085"/>
                    <a:pt x="386899" y="116874"/>
                    <a:pt x="399287" y="109945"/>
                  </a:cubicBezTo>
                  <a:cubicBezTo>
                    <a:pt x="412038" y="103017"/>
                    <a:pt x="426065" y="99553"/>
                    <a:pt x="441367" y="99553"/>
                  </a:cubicBezTo>
                  <a:cubicBezTo>
                    <a:pt x="456669" y="99553"/>
                    <a:pt x="470696" y="102652"/>
                    <a:pt x="483448" y="108851"/>
                  </a:cubicBezTo>
                  <a:cubicBezTo>
                    <a:pt x="496200" y="115051"/>
                    <a:pt x="507130" y="124350"/>
                    <a:pt x="516238" y="136748"/>
                  </a:cubicBezTo>
                  <a:cubicBezTo>
                    <a:pt x="525347" y="148782"/>
                    <a:pt x="532451" y="163733"/>
                    <a:pt x="537552" y="181601"/>
                  </a:cubicBezTo>
                  <a:cubicBezTo>
                    <a:pt x="542653" y="199105"/>
                    <a:pt x="545203" y="219344"/>
                    <a:pt x="545203" y="242318"/>
                  </a:cubicBezTo>
                  <a:cubicBezTo>
                    <a:pt x="545203" y="265291"/>
                    <a:pt x="542470" y="285712"/>
                    <a:pt x="537006" y="303581"/>
                  </a:cubicBezTo>
                  <a:cubicBezTo>
                    <a:pt x="531905" y="321449"/>
                    <a:pt x="524618" y="336583"/>
                    <a:pt x="515145" y="348981"/>
                  </a:cubicBezTo>
                  <a:cubicBezTo>
                    <a:pt x="506037" y="361015"/>
                    <a:pt x="494743" y="370131"/>
                    <a:pt x="481262" y="376331"/>
                  </a:cubicBezTo>
                  <a:cubicBezTo>
                    <a:pt x="468146" y="382530"/>
                    <a:pt x="453755" y="385630"/>
                    <a:pt x="438088" y="385630"/>
                  </a:cubicBezTo>
                  <a:cubicBezTo>
                    <a:pt x="409306" y="385630"/>
                    <a:pt x="386535" y="373049"/>
                    <a:pt x="369775" y="347887"/>
                  </a:cubicBezTo>
                  <a:lnTo>
                    <a:pt x="369775" y="459474"/>
                  </a:lnTo>
                  <a:lnTo>
                    <a:pt x="304741" y="459474"/>
                  </a:lnTo>
                  <a:lnTo>
                    <a:pt x="304741" y="105023"/>
                  </a:lnTo>
                  <a:lnTo>
                    <a:pt x="364857" y="105023"/>
                  </a:lnTo>
                  <a:lnTo>
                    <a:pt x="368136" y="140577"/>
                  </a:lnTo>
                  <a:close/>
                  <a:moveTo>
                    <a:pt x="421693" y="334212"/>
                  </a:moveTo>
                  <a:cubicBezTo>
                    <a:pt x="440639" y="334212"/>
                    <a:pt x="454665" y="326919"/>
                    <a:pt x="463774" y="312333"/>
                  </a:cubicBezTo>
                  <a:cubicBezTo>
                    <a:pt x="473247" y="297746"/>
                    <a:pt x="477983" y="274408"/>
                    <a:pt x="477983" y="242318"/>
                  </a:cubicBezTo>
                  <a:cubicBezTo>
                    <a:pt x="477983" y="210227"/>
                    <a:pt x="473611" y="187071"/>
                    <a:pt x="464867" y="172850"/>
                  </a:cubicBezTo>
                  <a:cubicBezTo>
                    <a:pt x="456123" y="158263"/>
                    <a:pt x="442825" y="150970"/>
                    <a:pt x="424972" y="150970"/>
                  </a:cubicBezTo>
                  <a:cubicBezTo>
                    <a:pt x="406755" y="150970"/>
                    <a:pt x="393093" y="157898"/>
                    <a:pt x="383985" y="171756"/>
                  </a:cubicBezTo>
                  <a:cubicBezTo>
                    <a:pt x="374876" y="185613"/>
                    <a:pt x="370140" y="207857"/>
                    <a:pt x="369775" y="238489"/>
                  </a:cubicBezTo>
                  <a:lnTo>
                    <a:pt x="369775" y="242865"/>
                  </a:lnTo>
                  <a:cubicBezTo>
                    <a:pt x="369775" y="274955"/>
                    <a:pt x="373965" y="298293"/>
                    <a:pt x="382345" y="312880"/>
                  </a:cubicBezTo>
                  <a:cubicBezTo>
                    <a:pt x="391089" y="327101"/>
                    <a:pt x="404205" y="334212"/>
                    <a:pt x="421693" y="334212"/>
                  </a:cubicBezTo>
                  <a:close/>
                  <a:moveTo>
                    <a:pt x="699059" y="99553"/>
                  </a:moveTo>
                  <a:cubicBezTo>
                    <a:pt x="716911" y="99553"/>
                    <a:pt x="733306" y="102652"/>
                    <a:pt x="748244" y="108851"/>
                  </a:cubicBezTo>
                  <a:cubicBezTo>
                    <a:pt x="763182" y="115051"/>
                    <a:pt x="775934" y="124350"/>
                    <a:pt x="786499" y="136748"/>
                  </a:cubicBezTo>
                  <a:cubicBezTo>
                    <a:pt x="797065" y="148782"/>
                    <a:pt x="805262" y="163733"/>
                    <a:pt x="811092" y="181601"/>
                  </a:cubicBezTo>
                  <a:cubicBezTo>
                    <a:pt x="817286" y="199105"/>
                    <a:pt x="820383" y="219344"/>
                    <a:pt x="820383" y="242318"/>
                  </a:cubicBezTo>
                  <a:cubicBezTo>
                    <a:pt x="820383" y="265291"/>
                    <a:pt x="817286" y="285712"/>
                    <a:pt x="811092" y="303581"/>
                  </a:cubicBezTo>
                  <a:cubicBezTo>
                    <a:pt x="805262" y="321449"/>
                    <a:pt x="797065" y="336583"/>
                    <a:pt x="786499" y="348981"/>
                  </a:cubicBezTo>
                  <a:cubicBezTo>
                    <a:pt x="775934" y="361015"/>
                    <a:pt x="763182" y="370131"/>
                    <a:pt x="748244" y="376331"/>
                  </a:cubicBezTo>
                  <a:cubicBezTo>
                    <a:pt x="733306" y="382530"/>
                    <a:pt x="716911" y="385630"/>
                    <a:pt x="699059" y="385630"/>
                  </a:cubicBezTo>
                  <a:cubicBezTo>
                    <a:pt x="681206" y="385630"/>
                    <a:pt x="664811" y="382530"/>
                    <a:pt x="649873" y="376331"/>
                  </a:cubicBezTo>
                  <a:cubicBezTo>
                    <a:pt x="634935" y="370131"/>
                    <a:pt x="622184" y="361015"/>
                    <a:pt x="611618" y="348981"/>
                  </a:cubicBezTo>
                  <a:cubicBezTo>
                    <a:pt x="601052" y="336583"/>
                    <a:pt x="592673" y="321631"/>
                    <a:pt x="586479" y="304128"/>
                  </a:cubicBezTo>
                  <a:cubicBezTo>
                    <a:pt x="580650" y="286259"/>
                    <a:pt x="577735" y="265838"/>
                    <a:pt x="577735" y="242865"/>
                  </a:cubicBezTo>
                  <a:cubicBezTo>
                    <a:pt x="577735" y="219891"/>
                    <a:pt x="580650" y="199470"/>
                    <a:pt x="586479" y="181601"/>
                  </a:cubicBezTo>
                  <a:cubicBezTo>
                    <a:pt x="592673" y="163733"/>
                    <a:pt x="601052" y="148782"/>
                    <a:pt x="611618" y="136748"/>
                  </a:cubicBezTo>
                  <a:cubicBezTo>
                    <a:pt x="622184" y="124350"/>
                    <a:pt x="634935" y="115051"/>
                    <a:pt x="649873" y="108851"/>
                  </a:cubicBezTo>
                  <a:cubicBezTo>
                    <a:pt x="664811" y="102652"/>
                    <a:pt x="681206" y="99553"/>
                    <a:pt x="699059" y="99553"/>
                  </a:cubicBezTo>
                  <a:close/>
                  <a:moveTo>
                    <a:pt x="699059" y="334212"/>
                  </a:moveTo>
                  <a:cubicBezTo>
                    <a:pt x="717275" y="334212"/>
                    <a:pt x="730756" y="326919"/>
                    <a:pt x="739500" y="312333"/>
                  </a:cubicBezTo>
                  <a:cubicBezTo>
                    <a:pt x="748608" y="297746"/>
                    <a:pt x="753163" y="274408"/>
                    <a:pt x="753163" y="242318"/>
                  </a:cubicBezTo>
                  <a:cubicBezTo>
                    <a:pt x="753163" y="210227"/>
                    <a:pt x="748608" y="187071"/>
                    <a:pt x="739500" y="172850"/>
                  </a:cubicBezTo>
                  <a:cubicBezTo>
                    <a:pt x="730756" y="158263"/>
                    <a:pt x="717275" y="150970"/>
                    <a:pt x="699059" y="150970"/>
                  </a:cubicBezTo>
                  <a:cubicBezTo>
                    <a:pt x="680842" y="150970"/>
                    <a:pt x="667179" y="158263"/>
                    <a:pt x="658071" y="172850"/>
                  </a:cubicBezTo>
                  <a:cubicBezTo>
                    <a:pt x="649327" y="187436"/>
                    <a:pt x="644955" y="210774"/>
                    <a:pt x="644955" y="242865"/>
                  </a:cubicBezTo>
                  <a:cubicBezTo>
                    <a:pt x="644955" y="274955"/>
                    <a:pt x="649327" y="298293"/>
                    <a:pt x="658071" y="312880"/>
                  </a:cubicBezTo>
                  <a:cubicBezTo>
                    <a:pt x="667179" y="327101"/>
                    <a:pt x="680842" y="334212"/>
                    <a:pt x="699059" y="334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29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221" name="Google Shape;221;p29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29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230" name="Google Shape;230;p29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29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2" name="Google Shape;232;p29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233" name="Google Shape;233;p29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29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236" name="Google Shape;236;p29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9" name="Google Shape;249;p29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250" name="Google Shape;250;p29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7" name="Google Shape;257;p29"/>
          <p:cNvSpPr txBox="1"/>
          <p:nvPr>
            <p:ph type="ctrTitle"/>
          </p:nvPr>
        </p:nvSpPr>
        <p:spPr>
          <a:xfrm>
            <a:off x="651525" y="3142400"/>
            <a:ext cx="73335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Бесплатные инструменты продвижения </a:t>
            </a:r>
            <a:endParaRPr sz="4400"/>
          </a:p>
        </p:txBody>
      </p:sp>
      <p:sp>
        <p:nvSpPr>
          <p:cNvPr id="258" name="Google Shape;258;p29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0" y="1252550"/>
            <a:ext cx="9144000" cy="38910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0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Какие бесплатные инструменты существуют?</a:t>
            </a:r>
            <a:endParaRPr b="1" sz="2400"/>
          </a:p>
        </p:txBody>
      </p:sp>
      <p:sp>
        <p:nvSpPr>
          <p:cNvPr id="265" name="Google Shape;265;p30"/>
          <p:cNvSpPr/>
          <p:nvPr/>
        </p:nvSpPr>
        <p:spPr>
          <a:xfrm>
            <a:off x="412150" y="1446675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вирусные форматы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412140" y="2620244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комментинг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3236098" y="2620244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партнёрские активности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и размещения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6089684" y="2620244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конкурсы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3236098" y="1446675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использование ключевых слов 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в текстах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6089674" y="1446675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хештеги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397349" y="3793814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ручное добавление</a:t>
            </a:r>
            <a:br>
              <a:rPr b="1"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(в T</a:t>
            </a: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3266386" y="3793814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«Прометей» в </a:t>
            </a: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VK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6074874" y="3793814"/>
            <a:ext cx="2698500" cy="101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свои ресурсы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/>
          <p:nvPr/>
        </p:nvSpPr>
        <p:spPr>
          <a:xfrm>
            <a:off x="362625" y="511375"/>
            <a:ext cx="8418600" cy="4209900"/>
          </a:xfrm>
          <a:prstGeom prst="roundRect">
            <a:avLst>
              <a:gd fmla="val 7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9" name="Google Shape;279;p31"/>
          <p:cNvGrpSpPr/>
          <p:nvPr/>
        </p:nvGrpSpPr>
        <p:grpSpPr>
          <a:xfrm>
            <a:off x="725222" y="896281"/>
            <a:ext cx="726455" cy="181232"/>
            <a:chOff x="238125" y="1899950"/>
            <a:chExt cx="7025675" cy="1752725"/>
          </a:xfrm>
        </p:grpSpPr>
        <p:sp>
          <p:nvSpPr>
            <p:cNvPr id="280" name="Google Shape;280;p31"/>
            <p:cNvSpPr/>
            <p:nvPr/>
          </p:nvSpPr>
          <p:spPr>
            <a:xfrm>
              <a:off x="817425" y="2390700"/>
              <a:ext cx="642075" cy="775900"/>
            </a:xfrm>
            <a:custGeom>
              <a:rect b="b" l="l" r="r" t="t"/>
              <a:pathLst>
                <a:path extrusionOk="0" h="31036" w="25683">
                  <a:moveTo>
                    <a:pt x="12399" y="0"/>
                  </a:moveTo>
                  <a:cubicBezTo>
                    <a:pt x="10776" y="0"/>
                    <a:pt x="9152" y="0"/>
                    <a:pt x="7528" y="591"/>
                  </a:cubicBezTo>
                  <a:cubicBezTo>
                    <a:pt x="6200" y="886"/>
                    <a:pt x="4872" y="1624"/>
                    <a:pt x="3838" y="2214"/>
                  </a:cubicBezTo>
                  <a:cubicBezTo>
                    <a:pt x="2953" y="2805"/>
                    <a:pt x="2215" y="3838"/>
                    <a:pt x="1624" y="5166"/>
                  </a:cubicBezTo>
                  <a:cubicBezTo>
                    <a:pt x="886" y="6495"/>
                    <a:pt x="591" y="7823"/>
                    <a:pt x="591" y="9004"/>
                  </a:cubicBezTo>
                  <a:cubicBezTo>
                    <a:pt x="591" y="10332"/>
                    <a:pt x="886" y="11365"/>
                    <a:pt x="1329" y="12399"/>
                  </a:cubicBezTo>
                  <a:cubicBezTo>
                    <a:pt x="1624" y="13284"/>
                    <a:pt x="2215" y="14317"/>
                    <a:pt x="2953" y="14908"/>
                  </a:cubicBezTo>
                  <a:cubicBezTo>
                    <a:pt x="3543" y="15941"/>
                    <a:pt x="4576" y="16531"/>
                    <a:pt x="5462" y="16827"/>
                  </a:cubicBezTo>
                  <a:cubicBezTo>
                    <a:pt x="6790" y="17565"/>
                    <a:pt x="8119" y="17860"/>
                    <a:pt x="9447" y="17860"/>
                  </a:cubicBezTo>
                  <a:lnTo>
                    <a:pt x="14318" y="18155"/>
                  </a:lnTo>
                  <a:cubicBezTo>
                    <a:pt x="15646" y="18450"/>
                    <a:pt x="16975" y="18893"/>
                    <a:pt x="18303" y="19483"/>
                  </a:cubicBezTo>
                  <a:cubicBezTo>
                    <a:pt x="19189" y="20221"/>
                    <a:pt x="19484" y="21107"/>
                    <a:pt x="19484" y="22140"/>
                  </a:cubicBezTo>
                  <a:cubicBezTo>
                    <a:pt x="19484" y="23468"/>
                    <a:pt x="18893" y="24354"/>
                    <a:pt x="17860" y="25092"/>
                  </a:cubicBezTo>
                  <a:cubicBezTo>
                    <a:pt x="16679" y="25682"/>
                    <a:pt x="14908" y="25978"/>
                    <a:pt x="13285" y="25978"/>
                  </a:cubicBezTo>
                  <a:cubicBezTo>
                    <a:pt x="11661" y="25978"/>
                    <a:pt x="10038" y="25682"/>
                    <a:pt x="8709" y="25092"/>
                  </a:cubicBezTo>
                  <a:cubicBezTo>
                    <a:pt x="7528" y="24354"/>
                    <a:pt x="6200" y="23468"/>
                    <a:pt x="5905" y="22140"/>
                  </a:cubicBezTo>
                  <a:lnTo>
                    <a:pt x="1" y="22140"/>
                  </a:lnTo>
                  <a:cubicBezTo>
                    <a:pt x="296" y="23468"/>
                    <a:pt x="886" y="24649"/>
                    <a:pt x="1624" y="25682"/>
                  </a:cubicBezTo>
                  <a:cubicBezTo>
                    <a:pt x="2215" y="27011"/>
                    <a:pt x="3248" y="28044"/>
                    <a:pt x="4281" y="28634"/>
                  </a:cubicBezTo>
                  <a:cubicBezTo>
                    <a:pt x="5462" y="29668"/>
                    <a:pt x="6790" y="30258"/>
                    <a:pt x="8119" y="30553"/>
                  </a:cubicBezTo>
                  <a:cubicBezTo>
                    <a:pt x="9249" y="30759"/>
                    <a:pt x="10379" y="31036"/>
                    <a:pt x="11758" y="31036"/>
                  </a:cubicBezTo>
                  <a:cubicBezTo>
                    <a:pt x="12361" y="31036"/>
                    <a:pt x="13010" y="30983"/>
                    <a:pt x="13728" y="30848"/>
                  </a:cubicBezTo>
                  <a:cubicBezTo>
                    <a:pt x="14188" y="30974"/>
                    <a:pt x="14672" y="31028"/>
                    <a:pt x="15166" y="31028"/>
                  </a:cubicBezTo>
                  <a:cubicBezTo>
                    <a:pt x="16415" y="31028"/>
                    <a:pt x="17730" y="30681"/>
                    <a:pt x="18893" y="30258"/>
                  </a:cubicBezTo>
                  <a:cubicBezTo>
                    <a:pt x="20517" y="29963"/>
                    <a:pt x="21550" y="29225"/>
                    <a:pt x="22731" y="28339"/>
                  </a:cubicBezTo>
                  <a:cubicBezTo>
                    <a:pt x="23764" y="27601"/>
                    <a:pt x="24502" y="26716"/>
                    <a:pt x="25093" y="25387"/>
                  </a:cubicBezTo>
                  <a:cubicBezTo>
                    <a:pt x="25388" y="24354"/>
                    <a:pt x="25683" y="23026"/>
                    <a:pt x="25683" y="21845"/>
                  </a:cubicBezTo>
                  <a:cubicBezTo>
                    <a:pt x="25683" y="19483"/>
                    <a:pt x="24797" y="17565"/>
                    <a:pt x="23174" y="15941"/>
                  </a:cubicBezTo>
                  <a:cubicBezTo>
                    <a:pt x="21107" y="14022"/>
                    <a:pt x="18893" y="12989"/>
                    <a:pt x="16237" y="12989"/>
                  </a:cubicBezTo>
                  <a:lnTo>
                    <a:pt x="10776" y="12399"/>
                  </a:lnTo>
                  <a:cubicBezTo>
                    <a:pt x="9447" y="12399"/>
                    <a:pt x="8414" y="11956"/>
                    <a:pt x="7528" y="11365"/>
                  </a:cubicBezTo>
                  <a:cubicBezTo>
                    <a:pt x="6790" y="10627"/>
                    <a:pt x="6495" y="10037"/>
                    <a:pt x="6495" y="9004"/>
                  </a:cubicBezTo>
                  <a:cubicBezTo>
                    <a:pt x="6495" y="7823"/>
                    <a:pt x="6790" y="7085"/>
                    <a:pt x="7086" y="6495"/>
                  </a:cubicBezTo>
                  <a:cubicBezTo>
                    <a:pt x="8414" y="5462"/>
                    <a:pt x="10038" y="5166"/>
                    <a:pt x="11661" y="5166"/>
                  </a:cubicBezTo>
                  <a:cubicBezTo>
                    <a:pt x="13285" y="5166"/>
                    <a:pt x="14908" y="5462"/>
                    <a:pt x="16237" y="6200"/>
                  </a:cubicBezTo>
                  <a:cubicBezTo>
                    <a:pt x="17565" y="6495"/>
                    <a:pt x="18598" y="7380"/>
                    <a:pt x="19189" y="8709"/>
                  </a:cubicBezTo>
                  <a:lnTo>
                    <a:pt x="25388" y="8709"/>
                  </a:lnTo>
                  <a:cubicBezTo>
                    <a:pt x="25093" y="7823"/>
                    <a:pt x="24502" y="6495"/>
                    <a:pt x="23764" y="5462"/>
                  </a:cubicBezTo>
                  <a:cubicBezTo>
                    <a:pt x="23174" y="4133"/>
                    <a:pt x="22141" y="3543"/>
                    <a:pt x="21107" y="2510"/>
                  </a:cubicBezTo>
                  <a:cubicBezTo>
                    <a:pt x="19927" y="1624"/>
                    <a:pt x="18598" y="886"/>
                    <a:pt x="17270" y="591"/>
                  </a:cubicBezTo>
                  <a:cubicBezTo>
                    <a:pt x="15646" y="296"/>
                    <a:pt x="14023" y="0"/>
                    <a:pt x="1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1747300" y="2398075"/>
              <a:ext cx="520300" cy="756475"/>
            </a:xfrm>
            <a:custGeom>
              <a:rect b="b" l="l" r="r" t="t"/>
              <a:pathLst>
                <a:path extrusionOk="0" h="30259" w="20812">
                  <a:moveTo>
                    <a:pt x="1" y="1"/>
                  </a:moveTo>
                  <a:lnTo>
                    <a:pt x="1" y="30258"/>
                  </a:lnTo>
                  <a:lnTo>
                    <a:pt x="20812" y="30258"/>
                  </a:lnTo>
                  <a:lnTo>
                    <a:pt x="20812" y="25092"/>
                  </a:lnTo>
                  <a:lnTo>
                    <a:pt x="5757" y="25092"/>
                  </a:lnTo>
                  <a:lnTo>
                    <a:pt x="5757" y="17860"/>
                  </a:lnTo>
                  <a:lnTo>
                    <a:pt x="20517" y="17860"/>
                  </a:lnTo>
                  <a:lnTo>
                    <a:pt x="20517" y="12399"/>
                  </a:lnTo>
                  <a:lnTo>
                    <a:pt x="5757" y="12399"/>
                  </a:lnTo>
                  <a:lnTo>
                    <a:pt x="5757" y="5167"/>
                  </a:lnTo>
                  <a:lnTo>
                    <a:pt x="20812" y="5167"/>
                  </a:lnTo>
                  <a:lnTo>
                    <a:pt x="20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522200" y="2398075"/>
              <a:ext cx="642075" cy="756475"/>
            </a:xfrm>
            <a:custGeom>
              <a:rect b="b" l="l" r="r" t="t"/>
              <a:pathLst>
                <a:path extrusionOk="0" h="30259" w="25683">
                  <a:moveTo>
                    <a:pt x="0" y="1"/>
                  </a:moveTo>
                  <a:lnTo>
                    <a:pt x="0" y="5167"/>
                  </a:lnTo>
                  <a:lnTo>
                    <a:pt x="9742" y="5167"/>
                  </a:lnTo>
                  <a:lnTo>
                    <a:pt x="9742" y="30258"/>
                  </a:lnTo>
                  <a:lnTo>
                    <a:pt x="15941" y="30258"/>
                  </a:lnTo>
                  <a:lnTo>
                    <a:pt x="15941" y="5167"/>
                  </a:lnTo>
                  <a:lnTo>
                    <a:pt x="25682" y="5167"/>
                  </a:lnTo>
                  <a:lnTo>
                    <a:pt x="2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3407775" y="2398075"/>
              <a:ext cx="645775" cy="756475"/>
            </a:xfrm>
            <a:custGeom>
              <a:rect b="b" l="l" r="r" t="t"/>
              <a:pathLst>
                <a:path extrusionOk="0" h="30259" w="25831">
                  <a:moveTo>
                    <a:pt x="1" y="1"/>
                  </a:moveTo>
                  <a:lnTo>
                    <a:pt x="1" y="5167"/>
                  </a:lnTo>
                  <a:lnTo>
                    <a:pt x="10185" y="5167"/>
                  </a:lnTo>
                  <a:lnTo>
                    <a:pt x="10185" y="30258"/>
                  </a:lnTo>
                  <a:lnTo>
                    <a:pt x="16089" y="30258"/>
                  </a:lnTo>
                  <a:lnTo>
                    <a:pt x="16089" y="5167"/>
                  </a:lnTo>
                  <a:lnTo>
                    <a:pt x="25830" y="5167"/>
                  </a:lnTo>
                  <a:lnTo>
                    <a:pt x="25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4322900" y="2398075"/>
              <a:ext cx="527675" cy="756475"/>
            </a:xfrm>
            <a:custGeom>
              <a:rect b="b" l="l" r="r" t="t"/>
              <a:pathLst>
                <a:path extrusionOk="0" h="30259" w="21107">
                  <a:moveTo>
                    <a:pt x="0" y="1"/>
                  </a:moveTo>
                  <a:lnTo>
                    <a:pt x="0" y="30258"/>
                  </a:lnTo>
                  <a:lnTo>
                    <a:pt x="21107" y="30258"/>
                  </a:lnTo>
                  <a:lnTo>
                    <a:pt x="21107" y="25092"/>
                  </a:lnTo>
                  <a:lnTo>
                    <a:pt x="5904" y="25092"/>
                  </a:lnTo>
                  <a:lnTo>
                    <a:pt x="5904" y="17860"/>
                  </a:lnTo>
                  <a:lnTo>
                    <a:pt x="20811" y="17860"/>
                  </a:lnTo>
                  <a:lnTo>
                    <a:pt x="20811" y="12399"/>
                  </a:lnTo>
                  <a:lnTo>
                    <a:pt x="5904" y="12399"/>
                  </a:lnTo>
                  <a:lnTo>
                    <a:pt x="5904" y="5167"/>
                  </a:lnTo>
                  <a:lnTo>
                    <a:pt x="21107" y="5167"/>
                  </a:lnTo>
                  <a:lnTo>
                    <a:pt x="21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160500" y="2405450"/>
              <a:ext cx="671600" cy="756475"/>
            </a:xfrm>
            <a:custGeom>
              <a:rect b="b" l="l" r="r" t="t"/>
              <a:pathLst>
                <a:path extrusionOk="0" h="30259" w="26864">
                  <a:moveTo>
                    <a:pt x="14466" y="4872"/>
                  </a:moveTo>
                  <a:cubicBezTo>
                    <a:pt x="15646" y="4872"/>
                    <a:pt x="16975" y="5167"/>
                    <a:pt x="18008" y="5905"/>
                  </a:cubicBezTo>
                  <a:cubicBezTo>
                    <a:pt x="19041" y="6495"/>
                    <a:pt x="19336" y="7528"/>
                    <a:pt x="19336" y="8857"/>
                  </a:cubicBezTo>
                  <a:cubicBezTo>
                    <a:pt x="19336" y="10037"/>
                    <a:pt x="19041" y="11071"/>
                    <a:pt x="18008" y="11809"/>
                  </a:cubicBezTo>
                  <a:cubicBezTo>
                    <a:pt x="17164" y="12291"/>
                    <a:pt x="16124" y="12773"/>
                    <a:pt x="15128" y="12773"/>
                  </a:cubicBezTo>
                  <a:cubicBezTo>
                    <a:pt x="14904" y="12773"/>
                    <a:pt x="14682" y="12748"/>
                    <a:pt x="14466" y="12694"/>
                  </a:cubicBezTo>
                  <a:lnTo>
                    <a:pt x="5905" y="12989"/>
                  </a:lnTo>
                  <a:lnTo>
                    <a:pt x="5905" y="4872"/>
                  </a:lnTo>
                  <a:close/>
                  <a:moveTo>
                    <a:pt x="1" y="1"/>
                  </a:moveTo>
                  <a:lnTo>
                    <a:pt x="1" y="30258"/>
                  </a:lnTo>
                  <a:lnTo>
                    <a:pt x="5905" y="30258"/>
                  </a:lnTo>
                  <a:lnTo>
                    <a:pt x="5905" y="18598"/>
                  </a:lnTo>
                  <a:lnTo>
                    <a:pt x="10776" y="18598"/>
                  </a:lnTo>
                  <a:lnTo>
                    <a:pt x="19927" y="30258"/>
                  </a:lnTo>
                  <a:lnTo>
                    <a:pt x="26864" y="30258"/>
                  </a:lnTo>
                  <a:lnTo>
                    <a:pt x="17713" y="18303"/>
                  </a:lnTo>
                  <a:cubicBezTo>
                    <a:pt x="18303" y="18303"/>
                    <a:pt x="19041" y="17860"/>
                    <a:pt x="19631" y="17565"/>
                  </a:cubicBezTo>
                  <a:cubicBezTo>
                    <a:pt x="20960" y="17270"/>
                    <a:pt x="21845" y="16679"/>
                    <a:pt x="22879" y="15646"/>
                  </a:cubicBezTo>
                  <a:cubicBezTo>
                    <a:pt x="23912" y="14613"/>
                    <a:pt x="24502" y="13727"/>
                    <a:pt x="24797" y="12694"/>
                  </a:cubicBezTo>
                  <a:cubicBezTo>
                    <a:pt x="25240" y="11366"/>
                    <a:pt x="25535" y="10480"/>
                    <a:pt x="25535" y="9152"/>
                  </a:cubicBezTo>
                  <a:cubicBezTo>
                    <a:pt x="25535" y="7823"/>
                    <a:pt x="25240" y="6790"/>
                    <a:pt x="24797" y="5610"/>
                  </a:cubicBezTo>
                  <a:cubicBezTo>
                    <a:pt x="24502" y="4576"/>
                    <a:pt x="23912" y="3543"/>
                    <a:pt x="22879" y="2658"/>
                  </a:cubicBezTo>
                  <a:cubicBezTo>
                    <a:pt x="21845" y="1624"/>
                    <a:pt x="20960" y="1034"/>
                    <a:pt x="19631" y="591"/>
                  </a:cubicBezTo>
                  <a:cubicBezTo>
                    <a:pt x="18008" y="1"/>
                    <a:pt x="16680" y="1"/>
                    <a:pt x="15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6049800" y="2379625"/>
              <a:ext cx="638375" cy="786975"/>
            </a:xfrm>
            <a:custGeom>
              <a:rect b="b" l="l" r="r" t="t"/>
              <a:pathLst>
                <a:path extrusionOk="0" h="31479" w="25535">
                  <a:moveTo>
                    <a:pt x="12398" y="1"/>
                  </a:moveTo>
                  <a:cubicBezTo>
                    <a:pt x="10775" y="1"/>
                    <a:pt x="9151" y="1"/>
                    <a:pt x="7528" y="739"/>
                  </a:cubicBezTo>
                  <a:cubicBezTo>
                    <a:pt x="6199" y="1034"/>
                    <a:pt x="4871" y="1624"/>
                    <a:pt x="3985" y="2657"/>
                  </a:cubicBezTo>
                  <a:cubicBezTo>
                    <a:pt x="2952" y="3248"/>
                    <a:pt x="2362" y="4281"/>
                    <a:pt x="1624" y="5609"/>
                  </a:cubicBezTo>
                  <a:cubicBezTo>
                    <a:pt x="1033" y="6938"/>
                    <a:pt x="738" y="8266"/>
                    <a:pt x="738" y="9447"/>
                  </a:cubicBezTo>
                  <a:cubicBezTo>
                    <a:pt x="738" y="10775"/>
                    <a:pt x="1033" y="11808"/>
                    <a:pt x="1328" y="12842"/>
                  </a:cubicBezTo>
                  <a:cubicBezTo>
                    <a:pt x="1624" y="13727"/>
                    <a:pt x="2362" y="14760"/>
                    <a:pt x="2952" y="15351"/>
                  </a:cubicBezTo>
                  <a:cubicBezTo>
                    <a:pt x="3690" y="16384"/>
                    <a:pt x="4576" y="16974"/>
                    <a:pt x="5609" y="17270"/>
                  </a:cubicBezTo>
                  <a:cubicBezTo>
                    <a:pt x="6937" y="18008"/>
                    <a:pt x="8118" y="18303"/>
                    <a:pt x="9446" y="18303"/>
                  </a:cubicBezTo>
                  <a:lnTo>
                    <a:pt x="14317" y="18598"/>
                  </a:lnTo>
                  <a:cubicBezTo>
                    <a:pt x="15645" y="18893"/>
                    <a:pt x="16974" y="19336"/>
                    <a:pt x="18302" y="19926"/>
                  </a:cubicBezTo>
                  <a:cubicBezTo>
                    <a:pt x="19335" y="20664"/>
                    <a:pt x="19631" y="21550"/>
                    <a:pt x="19631" y="22583"/>
                  </a:cubicBezTo>
                  <a:cubicBezTo>
                    <a:pt x="19631" y="23911"/>
                    <a:pt x="18893" y="24797"/>
                    <a:pt x="18007" y="25535"/>
                  </a:cubicBezTo>
                  <a:cubicBezTo>
                    <a:pt x="16679" y="26125"/>
                    <a:pt x="15055" y="26421"/>
                    <a:pt x="13432" y="26421"/>
                  </a:cubicBezTo>
                  <a:cubicBezTo>
                    <a:pt x="11808" y="26421"/>
                    <a:pt x="10184" y="26125"/>
                    <a:pt x="8856" y="25535"/>
                  </a:cubicBezTo>
                  <a:cubicBezTo>
                    <a:pt x="7528" y="24797"/>
                    <a:pt x="6494" y="23911"/>
                    <a:pt x="5904" y="22583"/>
                  </a:cubicBezTo>
                  <a:lnTo>
                    <a:pt x="0" y="22583"/>
                  </a:lnTo>
                  <a:cubicBezTo>
                    <a:pt x="295" y="23911"/>
                    <a:pt x="1033" y="25092"/>
                    <a:pt x="1624" y="26125"/>
                  </a:cubicBezTo>
                  <a:cubicBezTo>
                    <a:pt x="2362" y="27454"/>
                    <a:pt x="3247" y="28487"/>
                    <a:pt x="4280" y="29077"/>
                  </a:cubicBezTo>
                  <a:cubicBezTo>
                    <a:pt x="5609" y="30111"/>
                    <a:pt x="6937" y="30701"/>
                    <a:pt x="8118" y="30996"/>
                  </a:cubicBezTo>
                  <a:cubicBezTo>
                    <a:pt x="9351" y="31202"/>
                    <a:pt x="10655" y="31479"/>
                    <a:pt x="11783" y="31479"/>
                  </a:cubicBezTo>
                  <a:cubicBezTo>
                    <a:pt x="12275" y="31479"/>
                    <a:pt x="12733" y="31426"/>
                    <a:pt x="13136" y="31291"/>
                  </a:cubicBezTo>
                  <a:cubicBezTo>
                    <a:pt x="13597" y="31417"/>
                    <a:pt x="14081" y="31471"/>
                    <a:pt x="14575" y="31471"/>
                  </a:cubicBezTo>
                  <a:cubicBezTo>
                    <a:pt x="15824" y="31471"/>
                    <a:pt x="17139" y="31124"/>
                    <a:pt x="18302" y="30701"/>
                  </a:cubicBezTo>
                  <a:cubicBezTo>
                    <a:pt x="19926" y="30406"/>
                    <a:pt x="20959" y="29668"/>
                    <a:pt x="22140" y="28782"/>
                  </a:cubicBezTo>
                  <a:cubicBezTo>
                    <a:pt x="23173" y="28044"/>
                    <a:pt x="23911" y="27159"/>
                    <a:pt x="24501" y="25830"/>
                  </a:cubicBezTo>
                  <a:cubicBezTo>
                    <a:pt x="24797" y="24502"/>
                    <a:pt x="25092" y="23469"/>
                    <a:pt x="25092" y="22288"/>
                  </a:cubicBezTo>
                  <a:cubicBezTo>
                    <a:pt x="25092" y="19926"/>
                    <a:pt x="24206" y="18008"/>
                    <a:pt x="22583" y="16384"/>
                  </a:cubicBezTo>
                  <a:cubicBezTo>
                    <a:pt x="20516" y="14465"/>
                    <a:pt x="18302" y="13432"/>
                    <a:pt x="15645" y="13432"/>
                  </a:cubicBezTo>
                  <a:lnTo>
                    <a:pt x="10184" y="12842"/>
                  </a:lnTo>
                  <a:cubicBezTo>
                    <a:pt x="8856" y="12842"/>
                    <a:pt x="7823" y="12399"/>
                    <a:pt x="6937" y="11808"/>
                  </a:cubicBezTo>
                  <a:cubicBezTo>
                    <a:pt x="6199" y="11070"/>
                    <a:pt x="5904" y="10480"/>
                    <a:pt x="5904" y="9447"/>
                  </a:cubicBezTo>
                  <a:cubicBezTo>
                    <a:pt x="6199" y="8266"/>
                    <a:pt x="6494" y="7233"/>
                    <a:pt x="7528" y="6643"/>
                  </a:cubicBezTo>
                  <a:cubicBezTo>
                    <a:pt x="8856" y="5609"/>
                    <a:pt x="10480" y="5314"/>
                    <a:pt x="12103" y="5314"/>
                  </a:cubicBezTo>
                  <a:cubicBezTo>
                    <a:pt x="13727" y="5314"/>
                    <a:pt x="15350" y="5609"/>
                    <a:pt x="16679" y="6200"/>
                  </a:cubicBezTo>
                  <a:cubicBezTo>
                    <a:pt x="18007" y="6643"/>
                    <a:pt x="18893" y="7528"/>
                    <a:pt x="19631" y="8856"/>
                  </a:cubicBezTo>
                  <a:lnTo>
                    <a:pt x="25535" y="8856"/>
                  </a:lnTo>
                  <a:cubicBezTo>
                    <a:pt x="25092" y="7823"/>
                    <a:pt x="24501" y="6643"/>
                    <a:pt x="23911" y="5609"/>
                  </a:cubicBezTo>
                  <a:cubicBezTo>
                    <a:pt x="23173" y="4281"/>
                    <a:pt x="22140" y="3691"/>
                    <a:pt x="21254" y="2657"/>
                  </a:cubicBezTo>
                  <a:cubicBezTo>
                    <a:pt x="19926" y="1624"/>
                    <a:pt x="18597" y="1034"/>
                    <a:pt x="17269" y="739"/>
                  </a:cubicBezTo>
                  <a:cubicBezTo>
                    <a:pt x="15645" y="443"/>
                    <a:pt x="14022" y="1"/>
                    <a:pt x="1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238125" y="1899950"/>
              <a:ext cx="7025675" cy="1752725"/>
            </a:xfrm>
            <a:custGeom>
              <a:rect b="b" l="l" r="r" t="t"/>
              <a:pathLst>
                <a:path extrusionOk="0" h="70109" w="281027">
                  <a:moveTo>
                    <a:pt x="275861" y="5166"/>
                  </a:moveTo>
                  <a:lnTo>
                    <a:pt x="275861" y="64943"/>
                  </a:lnTo>
                  <a:lnTo>
                    <a:pt x="5166" y="64943"/>
                  </a:lnTo>
                  <a:lnTo>
                    <a:pt x="5166" y="5166"/>
                  </a:lnTo>
                  <a:close/>
                  <a:moveTo>
                    <a:pt x="0" y="0"/>
                  </a:moveTo>
                  <a:lnTo>
                    <a:pt x="0" y="70109"/>
                  </a:lnTo>
                  <a:lnTo>
                    <a:pt x="281027" y="70109"/>
                  </a:lnTo>
                  <a:lnTo>
                    <a:pt x="2810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31"/>
          <p:cNvGrpSpPr/>
          <p:nvPr/>
        </p:nvGrpSpPr>
        <p:grpSpPr>
          <a:xfrm>
            <a:off x="1554567" y="940236"/>
            <a:ext cx="107994" cy="108004"/>
            <a:chOff x="1214600" y="1282775"/>
            <a:chExt cx="155052" cy="154800"/>
          </a:xfrm>
        </p:grpSpPr>
        <p:cxnSp>
          <p:nvCxnSpPr>
            <p:cNvPr id="289" name="Google Shape;289;p31"/>
            <p:cNvCxnSpPr/>
            <p:nvPr/>
          </p:nvCxnSpPr>
          <p:spPr>
            <a:xfrm>
              <a:off x="1214600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31"/>
            <p:cNvCxnSpPr/>
            <p:nvPr/>
          </p:nvCxnSpPr>
          <p:spPr>
            <a:xfrm flipH="1">
              <a:off x="1214852" y="1282775"/>
              <a:ext cx="154800" cy="1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1" name="Google Shape;291;p31"/>
          <p:cNvGrpSpPr/>
          <p:nvPr/>
        </p:nvGrpSpPr>
        <p:grpSpPr>
          <a:xfrm>
            <a:off x="1814976" y="846048"/>
            <a:ext cx="296400" cy="296400"/>
            <a:chOff x="3965826" y="-915938"/>
            <a:chExt cx="915947" cy="915947"/>
          </a:xfrm>
        </p:grpSpPr>
        <p:sp>
          <p:nvSpPr>
            <p:cNvPr id="292" name="Google Shape;292;p31"/>
            <p:cNvSpPr/>
            <p:nvPr/>
          </p:nvSpPr>
          <p:spPr>
            <a:xfrm>
              <a:off x="3967338" y="-914425"/>
              <a:ext cx="912900" cy="91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965826" y="-915938"/>
              <a:ext cx="915947" cy="915947"/>
            </a:xfrm>
            <a:custGeom>
              <a:rect b="b" l="l" r="r" t="t"/>
              <a:pathLst>
                <a:path extrusionOk="0" h="915947" w="915947">
                  <a:moveTo>
                    <a:pt x="457974" y="915948"/>
                  </a:moveTo>
                  <a:cubicBezTo>
                    <a:pt x="710906" y="915948"/>
                    <a:pt x="915948" y="710906"/>
                    <a:pt x="915948" y="457974"/>
                  </a:cubicBezTo>
                  <a:cubicBezTo>
                    <a:pt x="915948" y="205041"/>
                    <a:pt x="710906" y="0"/>
                    <a:pt x="457974" y="0"/>
                  </a:cubicBezTo>
                  <a:cubicBezTo>
                    <a:pt x="205041" y="0"/>
                    <a:pt x="0" y="205041"/>
                    <a:pt x="0" y="457974"/>
                  </a:cubicBezTo>
                  <a:cubicBezTo>
                    <a:pt x="0" y="710906"/>
                    <a:pt x="205041" y="915948"/>
                    <a:pt x="457974" y="915948"/>
                  </a:cubicBezTo>
                  <a:close/>
                  <a:moveTo>
                    <a:pt x="763289" y="227546"/>
                  </a:moveTo>
                  <a:cubicBezTo>
                    <a:pt x="763289" y="227546"/>
                    <a:pt x="663713" y="319717"/>
                    <a:pt x="663713" y="457974"/>
                  </a:cubicBezTo>
                  <a:cubicBezTo>
                    <a:pt x="663713" y="596231"/>
                    <a:pt x="763289" y="688401"/>
                    <a:pt x="763289" y="688401"/>
                  </a:cubicBezTo>
                  <a:lnTo>
                    <a:pt x="688401" y="763289"/>
                  </a:lnTo>
                  <a:cubicBezTo>
                    <a:pt x="688401" y="763289"/>
                    <a:pt x="594585" y="663713"/>
                    <a:pt x="457974" y="663713"/>
                  </a:cubicBezTo>
                  <a:cubicBezTo>
                    <a:pt x="321363" y="663713"/>
                    <a:pt x="227546" y="763289"/>
                    <a:pt x="227546" y="763289"/>
                  </a:cubicBezTo>
                  <a:lnTo>
                    <a:pt x="152658" y="688401"/>
                  </a:lnTo>
                  <a:cubicBezTo>
                    <a:pt x="152658" y="688401"/>
                    <a:pt x="252235" y="596231"/>
                    <a:pt x="252235" y="457974"/>
                  </a:cubicBezTo>
                  <a:cubicBezTo>
                    <a:pt x="252235" y="319717"/>
                    <a:pt x="152658" y="227546"/>
                    <a:pt x="152658" y="227546"/>
                  </a:cubicBezTo>
                  <a:lnTo>
                    <a:pt x="227546" y="152658"/>
                  </a:lnTo>
                  <a:cubicBezTo>
                    <a:pt x="227546" y="152658"/>
                    <a:pt x="322187" y="252235"/>
                    <a:pt x="457974" y="252235"/>
                  </a:cubicBezTo>
                  <a:cubicBezTo>
                    <a:pt x="593761" y="252235"/>
                    <a:pt x="688401" y="152658"/>
                    <a:pt x="688401" y="152658"/>
                  </a:cubicBezTo>
                  <a:lnTo>
                    <a:pt x="763289" y="227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31"/>
          <p:cNvGrpSpPr/>
          <p:nvPr/>
        </p:nvGrpSpPr>
        <p:grpSpPr>
          <a:xfrm rot="187453">
            <a:off x="6193382" y="923451"/>
            <a:ext cx="2227169" cy="3385753"/>
            <a:chOff x="6115350" y="746275"/>
            <a:chExt cx="2227200" cy="3385800"/>
          </a:xfrm>
        </p:grpSpPr>
        <p:sp>
          <p:nvSpPr>
            <p:cNvPr id="295" name="Google Shape;295;p31"/>
            <p:cNvSpPr/>
            <p:nvPr/>
          </p:nvSpPr>
          <p:spPr>
            <a:xfrm>
              <a:off x="6115350" y="746275"/>
              <a:ext cx="2227200" cy="3385800"/>
            </a:xfrm>
            <a:prstGeom prst="roundRect">
              <a:avLst>
                <a:gd fmla="val 8176" name="adj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6317325" y="980525"/>
              <a:ext cx="518400" cy="5322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6975650" y="1038535"/>
              <a:ext cx="1148700" cy="18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6975650" y="1290686"/>
              <a:ext cx="770100" cy="10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6231100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6934803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638504" y="184897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6231100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934803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7638504" y="2571750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6231100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6934803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7638504" y="3294525"/>
              <a:ext cx="588300" cy="588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8" name="Google Shape;308;p31"/>
          <p:cNvGrpSpPr/>
          <p:nvPr/>
        </p:nvGrpSpPr>
        <p:grpSpPr>
          <a:xfrm>
            <a:off x="4861883" y="2380396"/>
            <a:ext cx="2506936" cy="1986909"/>
            <a:chOff x="9827550" y="448225"/>
            <a:chExt cx="2227200" cy="1765200"/>
          </a:xfrm>
        </p:grpSpPr>
        <p:sp>
          <p:nvSpPr>
            <p:cNvPr id="309" name="Google Shape;309;p31"/>
            <p:cNvSpPr/>
            <p:nvPr/>
          </p:nvSpPr>
          <p:spPr>
            <a:xfrm>
              <a:off x="9827550" y="448225"/>
              <a:ext cx="2227200" cy="1765200"/>
            </a:xfrm>
            <a:prstGeom prst="roundRect">
              <a:avLst>
                <a:gd fmla="val 8176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9939607" y="580811"/>
              <a:ext cx="2003100" cy="67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9939525" y="1635925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0505774" y="1339166"/>
              <a:ext cx="7134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0029523" y="1077502"/>
              <a:ext cx="405900" cy="416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9939525" y="1790250"/>
              <a:ext cx="20031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9939525" y="1944575"/>
              <a:ext cx="888000" cy="8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16" name="Google Shape;316;p31"/>
          <p:cNvSpPr txBox="1"/>
          <p:nvPr>
            <p:ph type="ctrTitle"/>
          </p:nvPr>
        </p:nvSpPr>
        <p:spPr>
          <a:xfrm>
            <a:off x="651525" y="3142400"/>
            <a:ext cx="7333500" cy="14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Платные</a:t>
            </a:r>
            <a:endParaRPr sz="44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инструменты продвижения </a:t>
            </a:r>
            <a:endParaRPr sz="4400"/>
          </a:p>
        </p:txBody>
      </p:sp>
      <p:sp>
        <p:nvSpPr>
          <p:cNvPr id="317" name="Google Shape;317;p31"/>
          <p:cNvSpPr/>
          <p:nvPr/>
        </p:nvSpPr>
        <p:spPr>
          <a:xfrm rot="-895223">
            <a:off x="5276650" y="1380266"/>
            <a:ext cx="533191" cy="7148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ontserrat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/>
          <p:nvPr/>
        </p:nvSpPr>
        <p:spPr>
          <a:xfrm>
            <a:off x="0" y="1252550"/>
            <a:ext cx="9144000" cy="3891000"/>
          </a:xfrm>
          <a:prstGeom prst="round2SameRect">
            <a:avLst>
              <a:gd fmla="val 860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2"/>
          <p:cNvSpPr txBox="1"/>
          <p:nvPr>
            <p:ph idx="4294967295" type="ctrTitle"/>
          </p:nvPr>
        </p:nvSpPr>
        <p:spPr>
          <a:xfrm>
            <a:off x="411068" y="243500"/>
            <a:ext cx="65646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Какие платные инструменты существуют?</a:t>
            </a:r>
            <a:endParaRPr b="1" sz="2400"/>
          </a:p>
        </p:txBody>
      </p:sp>
      <p:sp>
        <p:nvSpPr>
          <p:cNvPr id="324" name="Google Shape;324;p32"/>
          <p:cNvSpPr/>
          <p:nvPr/>
        </p:nvSpPr>
        <p:spPr>
          <a:xfrm>
            <a:off x="411075" y="1446675"/>
            <a:ext cx="4130400" cy="15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таргетированная реклама </a:t>
            </a:r>
            <a:br>
              <a:rPr b="1" lang="ru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в VK и TG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4657658" y="1446675"/>
            <a:ext cx="4130400" cy="15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посевы в пабликах</a:t>
            </a:r>
            <a:br>
              <a:rPr b="1" lang="ru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и каналах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411075" y="3223200"/>
            <a:ext cx="4130400" cy="15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блогеры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4657658" y="3223200"/>
            <a:ext cx="4130400" cy="158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реклама в сервисах Яндекса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/>
          <p:nvPr/>
        </p:nvSpPr>
        <p:spPr>
          <a:xfrm>
            <a:off x="603925" y="1432050"/>
            <a:ext cx="7940400" cy="2456100"/>
          </a:xfrm>
          <a:prstGeom prst="roundRect">
            <a:avLst>
              <a:gd fmla="val 1442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2376450" y="1225575"/>
            <a:ext cx="4391100" cy="4422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2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 фаворит</a:t>
            </a:r>
            <a:endParaRPr b="1" sz="162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1005875" y="1818238"/>
            <a:ext cx="71325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highlight>
                  <a:srgbClr val="FFDE40"/>
                </a:highlight>
                <a:latin typeface="Montserrat"/>
                <a:ea typeface="Montserrat"/>
                <a:cs typeface="Montserrat"/>
                <a:sym typeface="Montserrat"/>
              </a:rPr>
              <a:t>Таргетированная реклама в VK Реклама</a:t>
            </a:r>
            <a:r>
              <a:rPr b="1" lang="ru" sz="2400">
                <a:solidFill>
                  <a:srgbClr val="4BD0A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доступный порог входа, удобное управление и понятное масштабирование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Яндекс Про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8EBED"/>
      </a:lt2>
      <a:accent1>
        <a:srgbClr val="FFDE40"/>
      </a:accent1>
      <a:accent2>
        <a:srgbClr val="C0CDDC"/>
      </a:accent2>
      <a:accent3>
        <a:srgbClr val="F5F4F2"/>
      </a:accent3>
      <a:accent4>
        <a:srgbClr val="9C9C9C"/>
      </a:accent4>
      <a:accent5>
        <a:srgbClr val="FEE9DB"/>
      </a:accent5>
      <a:accent6>
        <a:srgbClr val="F3F0E7"/>
      </a:accent6>
      <a:hlink>
        <a:srgbClr val="C0CD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