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5"/>
    <p:sldMasterId id="214748367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</p:sldIdLst>
  <p:sldSz cy="5143500" cx="9144000"/>
  <p:notesSz cx="6858000" cy="9144000"/>
  <p:embeddedFontLst>
    <p:embeddedFont>
      <p:font typeface="Montserrat SemiBold"/>
      <p:regular r:id="rId89"/>
      <p:bold r:id="rId90"/>
      <p:italic r:id="rId91"/>
      <p:boldItalic r:id="rId92"/>
    </p:embeddedFont>
    <p:embeddedFont>
      <p:font typeface="Proxima Nova"/>
      <p:regular r:id="rId93"/>
      <p:bold r:id="rId94"/>
      <p:italic r:id="rId95"/>
      <p:boldItalic r:id="rId96"/>
    </p:embeddedFont>
    <p:embeddedFont>
      <p:font typeface="Montserrat"/>
      <p:regular r:id="rId97"/>
      <p:bold r:id="rId98"/>
      <p:italic r:id="rId99"/>
      <p:boldItalic r:id="rId100"/>
    </p:embeddedFont>
    <p:embeddedFont>
      <p:font typeface="Montserrat ExtraBold"/>
      <p:bold r:id="rId101"/>
      <p:boldItalic r:id="rId10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317">
          <p15:clr>
            <a:srgbClr val="747775"/>
          </p15:clr>
        </p15:guide>
        <p15:guide id="4" pos="3852">
          <p15:clr>
            <a:srgbClr val="747775"/>
          </p15:clr>
        </p15:guide>
        <p15:guide id="5" pos="2085">
          <p15:clr>
            <a:srgbClr val="747775"/>
          </p15:clr>
        </p15:guide>
        <p15:guide id="6" orient="horz" pos="153">
          <p15:clr>
            <a:srgbClr val="747775"/>
          </p15:clr>
        </p15:guide>
        <p15:guide id="7" pos="259">
          <p15:clr>
            <a:srgbClr val="747775"/>
          </p15:clr>
        </p15:guide>
        <p15:guide id="8" pos="5536">
          <p15:clr>
            <a:srgbClr val="747775"/>
          </p15:clr>
        </p15:guide>
        <p15:guide id="9" pos="413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21F406E-B2F7-4970-AFCD-0E9FF6E6EEAB}">
  <a:tblStyle styleId="{D21F406E-B2F7-4970-AFCD-0E9FF6E6EE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317"/>
        <p:guide pos="3852"/>
        <p:guide pos="2085"/>
        <p:guide pos="153" orient="horz"/>
        <p:guide pos="259"/>
        <p:guide pos="5536"/>
        <p:guide pos="41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2" Type="http://schemas.openxmlformats.org/officeDocument/2006/relationships/font" Target="fonts/MontserratExtraBold-boldItalic.fntdata"/><Relationship Id="rId101" Type="http://schemas.openxmlformats.org/officeDocument/2006/relationships/font" Target="fonts/MontserratExtraBold-bold.fntdata"/><Relationship Id="rId100" Type="http://schemas.openxmlformats.org/officeDocument/2006/relationships/font" Target="fonts/Montserrat-boldItalic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font" Target="fonts/ProximaNova-italic.fntdata"/><Relationship Id="rId94" Type="http://schemas.openxmlformats.org/officeDocument/2006/relationships/font" Target="fonts/ProximaNova-bold.fntdata"/><Relationship Id="rId97" Type="http://schemas.openxmlformats.org/officeDocument/2006/relationships/font" Target="fonts/Montserrat-regular.fntdata"/><Relationship Id="rId96" Type="http://schemas.openxmlformats.org/officeDocument/2006/relationships/font" Target="fonts/ProximaNova-boldItalic.fntdata"/><Relationship Id="rId11" Type="http://schemas.openxmlformats.org/officeDocument/2006/relationships/slide" Target="slides/slide4.xml"/><Relationship Id="rId99" Type="http://schemas.openxmlformats.org/officeDocument/2006/relationships/font" Target="fonts/Montserrat-italic.fntdata"/><Relationship Id="rId10" Type="http://schemas.openxmlformats.org/officeDocument/2006/relationships/slide" Target="slides/slide3.xml"/><Relationship Id="rId98" Type="http://schemas.openxmlformats.org/officeDocument/2006/relationships/font" Target="fonts/Montserrat-bold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font" Target="fonts/MontserratSemiBold-italic.fntdata"/><Relationship Id="rId90" Type="http://schemas.openxmlformats.org/officeDocument/2006/relationships/font" Target="fonts/MontserratSemiBold-bold.fntdata"/><Relationship Id="rId93" Type="http://schemas.openxmlformats.org/officeDocument/2006/relationships/font" Target="fonts/ProximaNova-regular.fntdata"/><Relationship Id="rId92" Type="http://schemas.openxmlformats.org/officeDocument/2006/relationships/font" Target="fonts/MontserratSemiBold-bold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87" Type="http://schemas.openxmlformats.org/officeDocument/2006/relationships/slide" Target="slides/slide80.xml"/><Relationship Id="rId89" Type="http://schemas.openxmlformats.org/officeDocument/2006/relationships/font" Target="fonts/MontserratSemiBold-regular.fntdata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f7f44b8f4a_0_15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f7f44b8f4a_0_1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f7f44b8f4a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f7f44b8f4a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f7f44b8f4a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f7f44b8f4a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cd28f6cf78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cd28f6cf78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cd28f6cf78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cd28f6cf78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f7f44b8f4a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f7f44b8f4a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f7f44b8f4a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f7f44b8f4a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f7f44b8f4a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f7f44b8f4a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f7f44b8f4a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f7f44b8f4a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f7f44b8f4a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f7f44b8f4a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f7f44b8f4a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f7f44b8f4a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d28f6cf7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cd28f6cf7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f7f44b8f4a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f7f44b8f4a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f7f44b8f4a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f7f44b8f4a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f7f44b8f4a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f7f44b8f4a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f7f44b8f4a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f7f44b8f4a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f7f44b8f4a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f7f44b8f4a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f7f44b8f4a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f7f44b8f4a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f7f44b8f4a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f7f44b8f4a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f7f44b8f4a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f7f44b8f4a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f7f44b8f4a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f7f44b8f4a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f7f44b8f4a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f7f44b8f4a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f7f44b85f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f7f44b85f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f7f44b8f4a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f7f44b8f4a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cd28f6cf78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cd28f6cf78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cd28f6cf78_0_7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cd28f6cf78_0_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f7f44b8f4a_0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f7f44b8f4a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f7f44b8f4a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f7f44b8f4a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f7f44b8f4a_0_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f7f44b8f4a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f7f44b8f4a_0_5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f7f44b8f4a_0_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f7f44b8f4a_0_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f7f44b8f4a_0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f7f44b8f4a_0_6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f7f44b8f4a_0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f7f44b8f4a_0_6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f7f44b8f4a_0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d28f6cf7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cd28f6cf7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f7f44b8f4a_0_6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f7f44b8f4a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f7f44b8f4a_0_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f7f44b8f4a_0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f7f44b8f4a_0_6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f7f44b8f4a_0_6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f7f44b8f4a_0_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1f7f44b8f4a_0_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f7f44b8f4a_0_7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1f7f44b8f4a_0_7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1f7f44b8f4a_0_7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1f7f44b8f4a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f7f44b8f4a_0_7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1f7f44b8f4a_0_7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f7f44b8f4a_0_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f7f44b8f4a_0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f7f44b8f4a_0_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1f7f44b8f4a_0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f7f44b8f4a_0_8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f7f44b8f4a_0_8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f7f44b8f4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f7f44b8f4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1f7f44b8f4a_0_8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1f7f44b8f4a_0_8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f7f44b8f4a_0_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1f7f44b8f4a_0_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f7f44b8f4a_0_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1f7f44b8f4a_0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f7f44b8f4a_0_9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1f7f44b8f4a_0_9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1f7f44b8f4a_0_9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1f7f44b8f4a_0_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1f7f44b8f4a_0_9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1f7f44b8f4a_0_9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f7f44b8f4a_0_9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f7f44b8f4a_0_9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f7f44b8f4a_0_10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f7f44b8f4a_0_1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f7f44b8f4a_0_10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f7f44b8f4a_0_10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1f7f44b8f4a_0_10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1f7f44b8f4a_0_1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cd28f6cf78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cd28f6cf7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f7f44b8f4a_0_10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1f7f44b8f4a_0_10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2cd28f6cf78_0_1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2cd28f6cf78_0_1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1f7f44b8f4a_0_1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1f7f44b8f4a_0_1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1f7f44b8f4a_0_1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1f7f44b8f4a_0_1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1f7f44b8f4a_0_1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1f7f44b8f4a_0_1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1f7f44b8f4a_0_1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1f7f44b8f4a_0_1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1f7f44b8f4a_0_1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1f7f44b8f4a_0_1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1f7f44b8f4a_0_1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1f7f44b8f4a_0_1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1f7f44b8f4a_0_1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1f7f44b8f4a_0_1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1f7f44b8f4a_0_1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1f7f44b8f4a_0_1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f7f44b8f4a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f7f44b8f4a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1f7f44b8f4a_0_1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1f7f44b8f4a_0_1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1f7f44b8f4a_0_1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1f7f44b8f4a_0_1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1f7f44b8f4a_0_1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1f7f44b8f4a_0_1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f7f44b8f4a_0_1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1f7f44b8f4a_0_1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1f7f44b8f4a_0_1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1f7f44b8f4a_0_1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1f7f44b8f4a_0_1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1f7f44b8f4a_0_1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1f7f44b8f4a_0_1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1f7f44b8f4a_0_1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f7f44b8f4a_0_1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1f7f44b8f4a_0_1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f7f44b8f4a_0_1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1f7f44b8f4a_0_1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2cd28f6cf78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2cd28f6cf78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f7f44b8f4a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f7f44b8f4a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1f7f44b8f4a_0_1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1f7f44b8f4a_0_1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1f7f44b8f4a_0_1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1f7f44b8f4a_0_1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f7f44b8f4a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f7f44b8f4a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Текст и фотография справа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rot="5400000">
            <a:off x="4564170" y="559501"/>
            <a:ext cx="5143500" cy="40245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3750" lIns="33750" spcFirstLastPara="1" rIns="33750" wrap="square" tIns="337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7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/>
          <p:nvPr>
            <p:ph idx="2" type="pic"/>
          </p:nvPr>
        </p:nvSpPr>
        <p:spPr>
          <a:xfrm>
            <a:off x="5667101" y="316162"/>
            <a:ext cx="3489600" cy="48273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595660" y="277668"/>
            <a:ext cx="41175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595660" y="1285875"/>
            <a:ext cx="4117500" cy="3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4325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●"/>
              <a:defRPr sz="1350"/>
            </a:lvl1pPr>
            <a:lvl2pPr indent="-295275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○"/>
              <a:defRPr sz="1050"/>
            </a:lvl2pPr>
            <a:lvl3pPr indent="-295275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■"/>
              <a:defRPr sz="1050"/>
            </a:lvl3pPr>
            <a:lvl4pPr indent="-295275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−"/>
              <a:defRPr sz="1050"/>
            </a:lvl4pPr>
            <a:lvl5pPr indent="-295275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○"/>
              <a:defRPr sz="1050"/>
            </a:lvl5pPr>
            <a:lvl6pPr indent="-342900" lvl="5" marL="27432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562114" y="4803930"/>
            <a:ext cx="21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вок">
  <p:cSld name="TITLE_4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ctrTitle"/>
          </p:nvPr>
        </p:nvSpPr>
        <p:spPr>
          <a:xfrm>
            <a:off x="411082" y="243506"/>
            <a:ext cx="85206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b="1"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олонки">
  <p:cSld name="TITLE_4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/>
          <p:nvPr/>
        </p:nvSpPr>
        <p:spPr>
          <a:xfrm>
            <a:off x="5595283" y="-550411"/>
            <a:ext cx="4039140" cy="3625965"/>
          </a:xfrm>
          <a:custGeom>
            <a:rect b="b" l="l" r="r" t="t"/>
            <a:pathLst>
              <a:path extrusionOk="0" h="880623" w="980969">
                <a:moveTo>
                  <a:pt x="947387" y="880624"/>
                </a:moveTo>
                <a:lnTo>
                  <a:pt x="867930" y="869054"/>
                </a:lnTo>
                <a:lnTo>
                  <a:pt x="885524" y="747980"/>
                </a:lnTo>
                <a:lnTo>
                  <a:pt x="465740" y="819644"/>
                </a:lnTo>
                <a:lnTo>
                  <a:pt x="667236" y="457384"/>
                </a:lnTo>
                <a:lnTo>
                  <a:pt x="302646" y="457384"/>
                </a:lnTo>
                <a:lnTo>
                  <a:pt x="496430" y="130555"/>
                </a:lnTo>
                <a:lnTo>
                  <a:pt x="21371" y="261913"/>
                </a:lnTo>
                <a:lnTo>
                  <a:pt x="0" y="184464"/>
                </a:lnTo>
                <a:lnTo>
                  <a:pt x="667236" y="0"/>
                </a:lnTo>
                <a:lnTo>
                  <a:pt x="443646" y="377043"/>
                </a:lnTo>
                <a:lnTo>
                  <a:pt x="803897" y="377043"/>
                </a:lnTo>
                <a:lnTo>
                  <a:pt x="617424" y="712308"/>
                </a:lnTo>
                <a:lnTo>
                  <a:pt x="980970" y="650204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7"/>
          <p:cNvSpPr/>
          <p:nvPr/>
        </p:nvSpPr>
        <p:spPr>
          <a:xfrm>
            <a:off x="3345671" y="1681742"/>
            <a:ext cx="2452800" cy="2283600"/>
          </a:xfrm>
          <a:prstGeom prst="roundRect">
            <a:avLst>
              <a:gd fmla="val 7142" name="adj"/>
            </a:avLst>
          </a:pr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7"/>
          <p:cNvSpPr/>
          <p:nvPr/>
        </p:nvSpPr>
        <p:spPr>
          <a:xfrm>
            <a:off x="6187921" y="1681742"/>
            <a:ext cx="2452800" cy="2283600"/>
          </a:xfrm>
          <a:prstGeom prst="roundRect">
            <a:avLst>
              <a:gd fmla="val 7142" name="adj"/>
            </a:avLst>
          </a:pr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7"/>
          <p:cNvSpPr/>
          <p:nvPr/>
        </p:nvSpPr>
        <p:spPr>
          <a:xfrm rot="399126">
            <a:off x="503503" y="1681851"/>
            <a:ext cx="2452511" cy="2283348"/>
          </a:xfrm>
          <a:prstGeom prst="roundRect">
            <a:avLst>
              <a:gd fmla="val 714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7"/>
          <p:cNvSpPr/>
          <p:nvPr/>
        </p:nvSpPr>
        <p:spPr>
          <a:xfrm>
            <a:off x="503421" y="1681742"/>
            <a:ext cx="2452800" cy="2283600"/>
          </a:xfrm>
          <a:prstGeom prst="roundRect">
            <a:avLst>
              <a:gd fmla="val 7142" name="adj"/>
            </a:avLst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7"/>
          <p:cNvSpPr txBox="1"/>
          <p:nvPr>
            <p:ph idx="1" type="subTitle"/>
          </p:nvPr>
        </p:nvSpPr>
        <p:spPr>
          <a:xfrm>
            <a:off x="638625" y="1918725"/>
            <a:ext cx="2071800" cy="5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70" name="Google Shape;70;p17"/>
          <p:cNvSpPr txBox="1"/>
          <p:nvPr>
            <p:ph idx="2" type="subTitle"/>
          </p:nvPr>
        </p:nvSpPr>
        <p:spPr>
          <a:xfrm>
            <a:off x="3491125" y="1918725"/>
            <a:ext cx="2071800" cy="5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71" name="Google Shape;71;p17"/>
          <p:cNvSpPr txBox="1"/>
          <p:nvPr>
            <p:ph idx="3" type="subTitle"/>
          </p:nvPr>
        </p:nvSpPr>
        <p:spPr>
          <a:xfrm>
            <a:off x="6323125" y="1918725"/>
            <a:ext cx="2071800" cy="5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72" name="Google Shape;72;p17"/>
          <p:cNvSpPr txBox="1"/>
          <p:nvPr>
            <p:ph idx="4" type="subTitle"/>
          </p:nvPr>
        </p:nvSpPr>
        <p:spPr>
          <a:xfrm>
            <a:off x="638625" y="2628088"/>
            <a:ext cx="2071800" cy="5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73" name="Google Shape;73;p17"/>
          <p:cNvSpPr txBox="1"/>
          <p:nvPr>
            <p:ph idx="5" type="subTitle"/>
          </p:nvPr>
        </p:nvSpPr>
        <p:spPr>
          <a:xfrm>
            <a:off x="3491125" y="2628088"/>
            <a:ext cx="2071800" cy="5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74" name="Google Shape;74;p17"/>
          <p:cNvSpPr txBox="1"/>
          <p:nvPr>
            <p:ph idx="6" type="subTitle"/>
          </p:nvPr>
        </p:nvSpPr>
        <p:spPr>
          <a:xfrm>
            <a:off x="6343625" y="2628088"/>
            <a:ext cx="2071800" cy="5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75" name="Google Shape;75;p17"/>
          <p:cNvSpPr txBox="1"/>
          <p:nvPr>
            <p:ph type="ctrTitle"/>
          </p:nvPr>
        </p:nvSpPr>
        <p:spPr>
          <a:xfrm>
            <a:off x="411082" y="243506"/>
            <a:ext cx="85206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b="1"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9pPr>
          </a:lstStyle>
          <a:p/>
        </p:txBody>
      </p:sp>
      <p:sp>
        <p:nvSpPr>
          <p:cNvPr id="76" name="Google Shape;76;p17"/>
          <p:cNvSpPr/>
          <p:nvPr/>
        </p:nvSpPr>
        <p:spPr>
          <a:xfrm>
            <a:off x="2502600" y="3611750"/>
            <a:ext cx="270477" cy="190864"/>
          </a:xfrm>
          <a:custGeom>
            <a:rect b="b" l="l" r="r" t="t"/>
            <a:pathLst>
              <a:path extrusionOk="0" h="199336" w="282483">
                <a:moveTo>
                  <a:pt x="204056" y="1"/>
                </a:moveTo>
                <a:lnTo>
                  <a:pt x="170288" y="7263"/>
                </a:lnTo>
                <a:lnTo>
                  <a:pt x="171015" y="14161"/>
                </a:lnTo>
                <a:lnTo>
                  <a:pt x="174282" y="27232"/>
                </a:lnTo>
                <a:lnTo>
                  <a:pt x="179002" y="39577"/>
                </a:lnTo>
                <a:lnTo>
                  <a:pt x="185538" y="51196"/>
                </a:lnTo>
                <a:lnTo>
                  <a:pt x="189532" y="57006"/>
                </a:lnTo>
                <a:lnTo>
                  <a:pt x="193526" y="62089"/>
                </a:lnTo>
                <a:lnTo>
                  <a:pt x="202603" y="71166"/>
                </a:lnTo>
                <a:lnTo>
                  <a:pt x="212407" y="78428"/>
                </a:lnTo>
                <a:lnTo>
                  <a:pt x="222573" y="83511"/>
                </a:lnTo>
                <a:lnTo>
                  <a:pt x="228019" y="85326"/>
                </a:lnTo>
                <a:lnTo>
                  <a:pt x="0" y="85326"/>
                </a:lnTo>
                <a:lnTo>
                  <a:pt x="0" y="113647"/>
                </a:lnTo>
                <a:lnTo>
                  <a:pt x="228019" y="113647"/>
                </a:lnTo>
                <a:lnTo>
                  <a:pt x="222573" y="115463"/>
                </a:lnTo>
                <a:lnTo>
                  <a:pt x="212407" y="120546"/>
                </a:lnTo>
                <a:lnTo>
                  <a:pt x="202603" y="127808"/>
                </a:lnTo>
                <a:lnTo>
                  <a:pt x="193526" y="136885"/>
                </a:lnTo>
                <a:lnTo>
                  <a:pt x="189532" y="142331"/>
                </a:lnTo>
                <a:lnTo>
                  <a:pt x="185538" y="147777"/>
                </a:lnTo>
                <a:lnTo>
                  <a:pt x="179002" y="159759"/>
                </a:lnTo>
                <a:lnTo>
                  <a:pt x="174282" y="172104"/>
                </a:lnTo>
                <a:lnTo>
                  <a:pt x="171015" y="184812"/>
                </a:lnTo>
                <a:lnTo>
                  <a:pt x="170288" y="191711"/>
                </a:lnTo>
                <a:lnTo>
                  <a:pt x="204056" y="199336"/>
                </a:lnTo>
                <a:lnTo>
                  <a:pt x="204782" y="189895"/>
                </a:lnTo>
                <a:lnTo>
                  <a:pt x="208050" y="172467"/>
                </a:lnTo>
                <a:lnTo>
                  <a:pt x="214222" y="157581"/>
                </a:lnTo>
                <a:lnTo>
                  <a:pt x="222210" y="144510"/>
                </a:lnTo>
                <a:lnTo>
                  <a:pt x="232376" y="133617"/>
                </a:lnTo>
                <a:lnTo>
                  <a:pt x="244358" y="124903"/>
                </a:lnTo>
                <a:lnTo>
                  <a:pt x="258519" y="118367"/>
                </a:lnTo>
                <a:lnTo>
                  <a:pt x="274131" y="114373"/>
                </a:lnTo>
                <a:lnTo>
                  <a:pt x="282482" y="113647"/>
                </a:lnTo>
                <a:lnTo>
                  <a:pt x="282482" y="85326"/>
                </a:lnTo>
                <a:lnTo>
                  <a:pt x="274131" y="84237"/>
                </a:lnTo>
                <a:lnTo>
                  <a:pt x="258519" y="80243"/>
                </a:lnTo>
                <a:lnTo>
                  <a:pt x="244358" y="74071"/>
                </a:lnTo>
                <a:lnTo>
                  <a:pt x="232376" y="65720"/>
                </a:lnTo>
                <a:lnTo>
                  <a:pt x="222210" y="54827"/>
                </a:lnTo>
                <a:lnTo>
                  <a:pt x="214222" y="41756"/>
                </a:lnTo>
                <a:lnTo>
                  <a:pt x="208050" y="26506"/>
                </a:lnTo>
                <a:lnTo>
                  <a:pt x="204782" y="9441"/>
                </a:lnTo>
                <a:lnTo>
                  <a:pt x="20405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 с фоном">
  <p:cSld name="TITLE_4_1_2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/>
          <p:nvPr/>
        </p:nvSpPr>
        <p:spPr>
          <a:xfrm rot="363634">
            <a:off x="452411" y="1426357"/>
            <a:ext cx="7921977" cy="4448346"/>
          </a:xfrm>
          <a:prstGeom prst="roundRect">
            <a:avLst>
              <a:gd fmla="val 8095" name="adj"/>
            </a:avLst>
          </a:prstGeom>
          <a:solidFill>
            <a:schemeClr val="accent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8"/>
          <p:cNvSpPr/>
          <p:nvPr/>
        </p:nvSpPr>
        <p:spPr>
          <a:xfrm rot="148067">
            <a:off x="287873" y="1035390"/>
            <a:ext cx="7921947" cy="4448320"/>
          </a:xfrm>
          <a:prstGeom prst="roundRect">
            <a:avLst>
              <a:gd fmla="val 8095" name="adj"/>
            </a:avLst>
          </a:prstGeom>
          <a:solidFill>
            <a:schemeClr val="accent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8"/>
          <p:cNvSpPr/>
          <p:nvPr/>
        </p:nvSpPr>
        <p:spPr>
          <a:xfrm rot="-71796">
            <a:off x="-139902" y="963337"/>
            <a:ext cx="8188486" cy="4592510"/>
          </a:xfrm>
          <a:prstGeom prst="round1Rect">
            <a:avLst>
              <a:gd fmla="val 11831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411075" y="1371600"/>
            <a:ext cx="6114300" cy="40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p18"/>
          <p:cNvSpPr txBox="1"/>
          <p:nvPr>
            <p:ph type="ctrTitle"/>
          </p:nvPr>
        </p:nvSpPr>
        <p:spPr>
          <a:xfrm>
            <a:off x="411082" y="243506"/>
            <a:ext cx="85206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b="1"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9pPr>
          </a:lstStyle>
          <a:p/>
        </p:txBody>
      </p:sp>
      <p:sp>
        <p:nvSpPr>
          <p:cNvPr id="83" name="Google Shape;83;p18"/>
          <p:cNvSpPr/>
          <p:nvPr/>
        </p:nvSpPr>
        <p:spPr>
          <a:xfrm>
            <a:off x="6908728" y="1149959"/>
            <a:ext cx="745569" cy="575325"/>
          </a:xfrm>
          <a:custGeom>
            <a:rect b="b" l="l" r="r" t="t"/>
            <a:pathLst>
              <a:path extrusionOk="0" h="575325" w="745569">
                <a:moveTo>
                  <a:pt x="678083" y="575326"/>
                </a:moveTo>
                <a:lnTo>
                  <a:pt x="505589" y="575326"/>
                </a:lnTo>
                <a:lnTo>
                  <a:pt x="586413" y="420427"/>
                </a:lnTo>
                <a:lnTo>
                  <a:pt x="0" y="523666"/>
                </a:lnTo>
                <a:lnTo>
                  <a:pt x="515391" y="89018"/>
                </a:lnTo>
                <a:lnTo>
                  <a:pt x="141401" y="102998"/>
                </a:lnTo>
                <a:lnTo>
                  <a:pt x="138348" y="22656"/>
                </a:lnTo>
                <a:lnTo>
                  <a:pt x="745570" y="0"/>
                </a:lnTo>
                <a:lnTo>
                  <a:pt x="279749" y="392790"/>
                </a:lnTo>
                <a:lnTo>
                  <a:pt x="733116" y="313011"/>
                </a:lnTo>
                <a:lnTo>
                  <a:pt x="638153" y="494984"/>
                </a:lnTo>
                <a:lnTo>
                  <a:pt x="678083" y="49498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 слева">
  <p:cSld name="TITLE_4_1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/>
          <p:nvPr/>
        </p:nvSpPr>
        <p:spPr>
          <a:xfrm rot="-5400000">
            <a:off x="3969650" y="1650"/>
            <a:ext cx="5300100" cy="5140200"/>
          </a:xfrm>
          <a:prstGeom prst="round2SameRect">
            <a:avLst>
              <a:gd fmla="val 16667" name="adj1"/>
              <a:gd fmla="val 0" name="adj2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9"/>
          <p:cNvSpPr txBox="1"/>
          <p:nvPr>
            <p:ph idx="1" type="body"/>
          </p:nvPr>
        </p:nvSpPr>
        <p:spPr>
          <a:xfrm>
            <a:off x="4375025" y="687750"/>
            <a:ext cx="4142400" cy="40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7" name="Google Shape;87;p19"/>
          <p:cNvSpPr/>
          <p:nvPr/>
        </p:nvSpPr>
        <p:spPr>
          <a:xfrm rot="5400000">
            <a:off x="-484873" y="182640"/>
            <a:ext cx="864447" cy="1004301"/>
          </a:xfrm>
          <a:custGeom>
            <a:rect b="b" l="l" r="r" t="t"/>
            <a:pathLst>
              <a:path extrusionOk="0" h="2171461" w="1839248">
                <a:moveTo>
                  <a:pt x="1198759" y="705886"/>
                </a:moveTo>
                <a:cubicBezTo>
                  <a:pt x="1282492" y="499527"/>
                  <a:pt x="1650039" y="63257"/>
                  <a:pt x="1720462" y="310821"/>
                </a:cubicBezTo>
                <a:cubicBezTo>
                  <a:pt x="1790885" y="558386"/>
                  <a:pt x="1319025" y="1039591"/>
                  <a:pt x="1319025" y="1039591"/>
                </a:cubicBezTo>
                <a:cubicBezTo>
                  <a:pt x="1319025" y="1039591"/>
                  <a:pt x="1566495" y="739351"/>
                  <a:pt x="1755910" y="864951"/>
                </a:cubicBezTo>
                <a:cubicBezTo>
                  <a:pt x="1948061" y="992155"/>
                  <a:pt x="1810237" y="1654043"/>
                  <a:pt x="1318506" y="1407752"/>
                </a:cubicBezTo>
                <a:cubicBezTo>
                  <a:pt x="1559557" y="1482045"/>
                  <a:pt x="1759685" y="2133690"/>
                  <a:pt x="1343097" y="2170270"/>
                </a:cubicBezTo>
                <a:cubicBezTo>
                  <a:pt x="926508" y="2206850"/>
                  <a:pt x="989709" y="1388919"/>
                  <a:pt x="989709" y="1388919"/>
                </a:cubicBezTo>
                <a:cubicBezTo>
                  <a:pt x="989709" y="1388919"/>
                  <a:pt x="791469" y="2108485"/>
                  <a:pt x="583363" y="2055244"/>
                </a:cubicBezTo>
                <a:cubicBezTo>
                  <a:pt x="375258" y="2002002"/>
                  <a:pt x="682484" y="1470387"/>
                  <a:pt x="682484" y="1470387"/>
                </a:cubicBezTo>
                <a:cubicBezTo>
                  <a:pt x="682484" y="1470387"/>
                  <a:pt x="328482" y="2127885"/>
                  <a:pt x="167671" y="2003371"/>
                </a:cubicBezTo>
                <a:cubicBezTo>
                  <a:pt x="6861" y="1878857"/>
                  <a:pt x="217279" y="1387031"/>
                  <a:pt x="695841" y="1016463"/>
                </a:cubicBezTo>
                <a:cubicBezTo>
                  <a:pt x="301814" y="1289941"/>
                  <a:pt x="-14144" y="1251567"/>
                  <a:pt x="488" y="820299"/>
                </a:cubicBezTo>
                <a:cubicBezTo>
                  <a:pt x="17150" y="331636"/>
                  <a:pt x="528045" y="276554"/>
                  <a:pt x="813322" y="715326"/>
                </a:cubicBezTo>
                <a:cubicBezTo>
                  <a:pt x="422599" y="157562"/>
                  <a:pt x="664689" y="-54413"/>
                  <a:pt x="838433" y="11667"/>
                </a:cubicBezTo>
                <a:cubicBezTo>
                  <a:pt x="1012177" y="77747"/>
                  <a:pt x="1046114" y="412632"/>
                  <a:pt x="1046114" y="412632"/>
                </a:cubicBezTo>
                <a:cubicBezTo>
                  <a:pt x="1046114" y="412632"/>
                  <a:pt x="1116206" y="62973"/>
                  <a:pt x="1299862" y="112722"/>
                </a:cubicBezTo>
                <a:cubicBezTo>
                  <a:pt x="1483517" y="162471"/>
                  <a:pt x="1198759" y="705886"/>
                  <a:pt x="1198759" y="705886"/>
                </a:cubicBezTo>
                <a:close/>
              </a:path>
            </a:pathLst>
          </a:custGeom>
          <a:solidFill>
            <a:srgbClr val="FF3E2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9"/>
          <p:cNvSpPr/>
          <p:nvPr/>
        </p:nvSpPr>
        <p:spPr>
          <a:xfrm>
            <a:off x="2759300" y="4411378"/>
            <a:ext cx="1107649" cy="1156100"/>
          </a:xfrm>
          <a:custGeom>
            <a:rect b="b" l="l" r="r" t="t"/>
            <a:pathLst>
              <a:path extrusionOk="0" h="1048617" w="1004670">
                <a:moveTo>
                  <a:pt x="800925" y="955502"/>
                </a:moveTo>
                <a:lnTo>
                  <a:pt x="577736" y="775457"/>
                </a:lnTo>
                <a:lnTo>
                  <a:pt x="490405" y="1048618"/>
                </a:lnTo>
                <a:lnTo>
                  <a:pt x="415687" y="771761"/>
                </a:lnTo>
                <a:lnTo>
                  <a:pt x="184545" y="941442"/>
                </a:lnTo>
                <a:lnTo>
                  <a:pt x="286739" y="673584"/>
                </a:lnTo>
                <a:lnTo>
                  <a:pt x="0" y="674949"/>
                </a:lnTo>
                <a:lnTo>
                  <a:pt x="240221" y="518364"/>
                </a:lnTo>
                <a:lnTo>
                  <a:pt x="7391" y="350932"/>
                </a:lnTo>
                <a:lnTo>
                  <a:pt x="293809" y="365393"/>
                </a:lnTo>
                <a:lnTo>
                  <a:pt x="203826" y="93116"/>
                </a:lnTo>
                <a:lnTo>
                  <a:pt x="427015" y="273161"/>
                </a:lnTo>
                <a:lnTo>
                  <a:pt x="514346" y="0"/>
                </a:lnTo>
                <a:lnTo>
                  <a:pt x="589064" y="276857"/>
                </a:lnTo>
                <a:lnTo>
                  <a:pt x="820207" y="107176"/>
                </a:lnTo>
                <a:lnTo>
                  <a:pt x="717932" y="375034"/>
                </a:lnTo>
                <a:lnTo>
                  <a:pt x="1004671" y="373669"/>
                </a:lnTo>
                <a:lnTo>
                  <a:pt x="764530" y="530254"/>
                </a:lnTo>
                <a:lnTo>
                  <a:pt x="997360" y="697686"/>
                </a:lnTo>
                <a:lnTo>
                  <a:pt x="710942" y="6832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9"/>
          <p:cNvSpPr txBox="1"/>
          <p:nvPr>
            <p:ph type="ctrTitle"/>
          </p:nvPr>
        </p:nvSpPr>
        <p:spPr>
          <a:xfrm>
            <a:off x="431626" y="1686625"/>
            <a:ext cx="2926800" cy="11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b="1"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9pPr>
          </a:lstStyle>
          <a:p/>
        </p:txBody>
      </p:sp>
      <p:sp>
        <p:nvSpPr>
          <p:cNvPr id="90" name="Google Shape;90;p19"/>
          <p:cNvSpPr txBox="1"/>
          <p:nvPr>
            <p:ph idx="2" type="subTitle"/>
          </p:nvPr>
        </p:nvSpPr>
        <p:spPr>
          <a:xfrm>
            <a:off x="411075" y="2945413"/>
            <a:ext cx="2071800" cy="5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12" type="sldNum"/>
          </p:nvPr>
        </p:nvSpPr>
        <p:spPr>
          <a:xfrm>
            <a:off x="8329097" y="198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Халва ">
  <p:cSld name="TITLE_5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8" name="Google Shape;98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9" name="Google Shape;9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_1_1">
    <p:bg>
      <p:bgPr>
        <a:solidFill>
          <a:srgbClr val="F3F3F3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/>
          <p:nvPr>
            <p:ph idx="1" type="subTitle"/>
          </p:nvPr>
        </p:nvSpPr>
        <p:spPr>
          <a:xfrm>
            <a:off x="396575" y="618925"/>
            <a:ext cx="8288100" cy="316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2" name="Google Shape;102;p23"/>
          <p:cNvSpPr txBox="1"/>
          <p:nvPr>
            <p:ph type="title"/>
          </p:nvPr>
        </p:nvSpPr>
        <p:spPr>
          <a:xfrm>
            <a:off x="396575" y="3948100"/>
            <a:ext cx="8388600" cy="697800"/>
          </a:xfrm>
          <a:prstGeom prst="rect">
            <a:avLst/>
          </a:prstGeom>
        </p:spPr>
        <p:txBody>
          <a:bodyPr anchorCtr="0" anchor="b" bIns="0" lIns="0" spcFirstLastPara="1" rIns="0" wrap="square" tIns="36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b="1"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" name="Google Shape;103;p23"/>
          <p:cNvSpPr txBox="1"/>
          <p:nvPr>
            <p:ph idx="2" type="title"/>
          </p:nvPr>
        </p:nvSpPr>
        <p:spPr>
          <a:xfrm>
            <a:off x="396575" y="973950"/>
            <a:ext cx="8388600" cy="697800"/>
          </a:xfrm>
          <a:prstGeom prst="rect">
            <a:avLst/>
          </a:prstGeom>
        </p:spPr>
        <p:txBody>
          <a:bodyPr anchorCtr="0" anchor="t" bIns="0" lIns="0" spcFirstLastPara="1" rIns="0" wrap="square" tIns="36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b="1"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15"/>
          <p:cNvSpPr txBox="1"/>
          <p:nvPr>
            <p:ph idx="1" type="body"/>
          </p:nvPr>
        </p:nvSpPr>
        <p:spPr>
          <a:xfrm>
            <a:off x="311700" y="1547025"/>
            <a:ext cx="8520600" cy="30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5.jpg"/><Relationship Id="rId7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vk.com/shefmobil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vk.com/beliyliner" TargetMode="External"/><Relationship Id="rId6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hyperlink" Target="https://vk.com/autoru_news?w=wall-29892778_329373" TargetMode="External"/><Relationship Id="rId10" Type="http://schemas.openxmlformats.org/officeDocument/2006/relationships/image" Target="../media/image26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vk.com/clips/delimobil?z=clip-97106498_456240466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s://vk.com/public221217473?w=wall-221217473_24" TargetMode="External"/><Relationship Id="rId5" Type="http://schemas.openxmlformats.org/officeDocument/2006/relationships/hyperlink" Target="https://vk.com/yandex_drivers?w=wall-186828226_954790" TargetMode="External"/><Relationship Id="rId6" Type="http://schemas.openxmlformats.org/officeDocument/2006/relationships/image" Target="../media/image24.png"/><Relationship Id="rId7" Type="http://schemas.openxmlformats.org/officeDocument/2006/relationships/hyperlink" Target="https://vk.com/wall-20225241_846317" TargetMode="External"/><Relationship Id="rId8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hyperlink" Target="https://vk.com/autoru_news?w=wall-29892778_329120" TargetMode="Externa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hyperlink" Target="https://vk.com/public221217473" TargetMode="External"/><Relationship Id="rId9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hyperlink" Target="https://vk.com/@citydrive_today-bron-mashiny-na-utro" TargetMode="External"/><Relationship Id="rId7" Type="http://schemas.openxmlformats.org/officeDocument/2006/relationships/image" Target="../media/image28.png"/><Relationship Id="rId8" Type="http://schemas.openxmlformats.org/officeDocument/2006/relationships/hyperlink" Target="https://vk.com/app5671337_-22522055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t.me/zvezdnypark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hyperlink" Target="https://t.me/carsnosleep/19108" TargetMode="External"/><Relationship Id="rId10" Type="http://schemas.openxmlformats.org/officeDocument/2006/relationships/image" Target="../media/image21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t.me/megafon_online/1027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t.me/delimobil/1348" TargetMode="External"/><Relationship Id="rId5" Type="http://schemas.openxmlformats.org/officeDocument/2006/relationships/hyperlink" Target="https://t.me/driveryandex/984" TargetMode="External"/><Relationship Id="rId6" Type="http://schemas.openxmlformats.org/officeDocument/2006/relationships/image" Target="../media/image20.png"/><Relationship Id="rId7" Type="http://schemas.openxmlformats.org/officeDocument/2006/relationships/hyperlink" Target="https://telesco.pe/citydriveru/591" TargetMode="External"/><Relationship Id="rId8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telegra.ph/telegraph-01-25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27.png"/><Relationship Id="rId5" Type="http://schemas.openxmlformats.org/officeDocument/2006/relationships/hyperlink" Target="https://t.me/carsnosleep/19108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@gdelworld/videos" TargetMode="External"/><Relationship Id="rId10" Type="http://schemas.openxmlformats.org/officeDocument/2006/relationships/image" Target="../media/image68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youtube.com/@gdelworld/videos" TargetMode="External"/><Relationship Id="rId4" Type="http://schemas.openxmlformats.org/officeDocument/2006/relationships/image" Target="../media/image70.png"/><Relationship Id="rId9" Type="http://schemas.openxmlformats.org/officeDocument/2006/relationships/hyperlink" Target="https://www.youtube.com/@taksyem_na_maybache/shorts" TargetMode="External"/><Relationship Id="rId5" Type="http://schemas.openxmlformats.org/officeDocument/2006/relationships/hyperlink" Target="https://www.youtube.com/@piterpark_taxi/featured" TargetMode="External"/><Relationship Id="rId6" Type="http://schemas.openxmlformats.org/officeDocument/2006/relationships/image" Target="../media/image66.png"/><Relationship Id="rId7" Type="http://schemas.openxmlformats.org/officeDocument/2006/relationships/hyperlink" Target="https://www.youtube.com/@zhenektaxi/videos" TargetMode="External"/><Relationship Id="rId8" Type="http://schemas.openxmlformats.org/officeDocument/2006/relationships/image" Target="../media/image6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instagram.com/kostyaelvis" TargetMode="External"/><Relationship Id="rId4" Type="http://schemas.openxmlformats.org/officeDocument/2006/relationships/image" Target="../media/image61.png"/><Relationship Id="rId5" Type="http://schemas.openxmlformats.org/officeDocument/2006/relationships/image" Target="../media/image72.png"/><Relationship Id="rId6" Type="http://schemas.openxmlformats.org/officeDocument/2006/relationships/hyperlink" Target="https://www.instagram.com/kostyaelvis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g"/><Relationship Id="rId4" Type="http://schemas.openxmlformats.org/officeDocument/2006/relationships/hyperlink" Target="https://www.instagram.com/p/CzTmqyBN75j/?igsh=NXF3bGZ0N3R1OGp3" TargetMode="External"/><Relationship Id="rId9" Type="http://schemas.openxmlformats.org/officeDocument/2006/relationships/image" Target="../media/image29.jpg"/><Relationship Id="rId5" Type="http://schemas.openxmlformats.org/officeDocument/2006/relationships/image" Target="../media/image32.jpg"/><Relationship Id="rId6" Type="http://schemas.openxmlformats.org/officeDocument/2006/relationships/hyperlink" Target="https://www.instagram.com/reel/C5yduawqOcN/?igsh=MTFjYzloNGR6MDdtNg==" TargetMode="External"/><Relationship Id="rId7" Type="http://schemas.openxmlformats.org/officeDocument/2006/relationships/image" Target="../media/image35.jpg"/><Relationship Id="rId8" Type="http://schemas.openxmlformats.org/officeDocument/2006/relationships/hyperlink" Target="https://www.instagram.com/reel/C5OCjgFNP3u/?igsh=bjR2YWRubzUweTBo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zen.ru/sigmapark.pro?tab=longs" TargetMode="Externa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ok.ru/zrmag/topic/157783596202993" TargetMode="External"/><Relationship Id="rId4" Type="http://schemas.openxmlformats.org/officeDocument/2006/relationships/image" Target="../media/image45.png"/><Relationship Id="rId9" Type="http://schemas.openxmlformats.org/officeDocument/2006/relationships/hyperlink" Target="https://ok.ru/autorunews/topic/156404433463461" TargetMode="External"/><Relationship Id="rId5" Type="http://schemas.openxmlformats.org/officeDocument/2006/relationships/hyperlink" Target="https://ok.ru/autorunews/topic/156396959606949" TargetMode="External"/><Relationship Id="rId6" Type="http://schemas.openxmlformats.org/officeDocument/2006/relationships/image" Target="../media/image57.png"/><Relationship Id="rId7" Type="http://schemas.openxmlformats.org/officeDocument/2006/relationships/hyperlink" Target="https://ok.ru/zrmag/topic/157780277263345" TargetMode="External"/><Relationship Id="rId8" Type="http://schemas.openxmlformats.org/officeDocument/2006/relationships/image" Target="../media/image4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0.gif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9.png"/><Relationship Id="rId4" Type="http://schemas.openxmlformats.org/officeDocument/2006/relationships/image" Target="../media/image6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s://www.youtube.com/watch?v=EWgegUEkmfg" TargetMode="External"/><Relationship Id="rId4" Type="http://schemas.openxmlformats.org/officeDocument/2006/relationships/image" Target="../media/image44.png"/><Relationship Id="rId5" Type="http://schemas.openxmlformats.org/officeDocument/2006/relationships/hyperlink" Target="https://www.youtube.com/watch?v=HB4wYTu82Q4" TargetMode="External"/><Relationship Id="rId6" Type="http://schemas.openxmlformats.org/officeDocument/2006/relationships/image" Target="../media/image74.png"/><Relationship Id="rId7" Type="http://schemas.openxmlformats.org/officeDocument/2006/relationships/hyperlink" Target="https://www.youtube.com/watch?v=EWgegUEkmfg" TargetMode="External"/><Relationship Id="rId8" Type="http://schemas.openxmlformats.org/officeDocument/2006/relationships/image" Target="../media/image6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8.gif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6.jpg"/><Relationship Id="rId4" Type="http://schemas.openxmlformats.org/officeDocument/2006/relationships/image" Target="../media/image50.jpg"/><Relationship Id="rId5" Type="http://schemas.openxmlformats.org/officeDocument/2006/relationships/image" Target="../media/image52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2.jpg"/><Relationship Id="rId4" Type="http://schemas.openxmlformats.org/officeDocument/2006/relationships/hyperlink" Target="http://vk.com/clip-211223908_456239424?c=1" TargetMode="External"/><Relationship Id="rId5" Type="http://schemas.openxmlformats.org/officeDocument/2006/relationships/image" Target="../media/image55.jpg"/><Relationship Id="rId6" Type="http://schemas.openxmlformats.org/officeDocument/2006/relationships/hyperlink" Target="https://t.me/aaamagazine/34861" TargetMode="External"/><Relationship Id="rId7" Type="http://schemas.openxmlformats.org/officeDocument/2006/relationships/image" Target="../media/image54.jpg"/><Relationship Id="rId8" Type="http://schemas.openxmlformats.org/officeDocument/2006/relationships/image" Target="../media/image53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9.jpg"/><Relationship Id="rId4" Type="http://schemas.openxmlformats.org/officeDocument/2006/relationships/hyperlink" Target="https://t.me/careerwithh/6282" TargetMode="External"/><Relationship Id="rId5" Type="http://schemas.openxmlformats.org/officeDocument/2006/relationships/image" Target="../media/image56.jpg"/><Relationship Id="rId6" Type="http://schemas.openxmlformats.org/officeDocument/2006/relationships/hyperlink" Target="https://www.instagram.com/reel/C5vJRtUIOGu/?igsh=NGs5eDVjYjc1MGRp" TargetMode="External"/><Relationship Id="rId7" Type="http://schemas.openxmlformats.org/officeDocument/2006/relationships/image" Target="../media/image60.png"/><Relationship Id="rId8" Type="http://schemas.openxmlformats.org/officeDocument/2006/relationships/image" Target="../media/image6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3.png"/><Relationship Id="rId4" Type="http://schemas.openxmlformats.org/officeDocument/2006/relationships/hyperlink" Target="https://ord-a.ru/" TargetMode="Externa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t.me/+7JBkuk7Pkx5iZWJi" TargetMode="Externa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0.xml"/><Relationship Id="rId3" Type="http://schemas.openxmlformats.org/officeDocument/2006/relationships/hyperlink" Target="https://forms.yandex.ru/u/662774ec84227c3674107e76/" TargetMode="External"/><Relationship Id="rId4" Type="http://schemas.openxmlformats.org/officeDocument/2006/relationships/image" Target="../media/image63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4"/>
          <p:cNvPicPr preferRelativeResize="0"/>
          <p:nvPr/>
        </p:nvPicPr>
        <p:blipFill rotWithShape="1">
          <a:blip r:embed="rId3">
            <a:alphaModFix amt="74000"/>
          </a:blip>
          <a:srcRect b="3901" l="739" r="3161" t="14995"/>
          <a:stretch/>
        </p:blipFill>
        <p:spPr>
          <a:xfrm flipH="1">
            <a:off x="-1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4"/>
          <p:cNvSpPr/>
          <p:nvPr/>
        </p:nvSpPr>
        <p:spPr>
          <a:xfrm>
            <a:off x="496625" y="2476675"/>
            <a:ext cx="2384100" cy="3759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Воркшоп для парков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0" name="Google Shape;110;p24"/>
          <p:cNvGrpSpPr/>
          <p:nvPr/>
        </p:nvGrpSpPr>
        <p:grpSpPr>
          <a:xfrm>
            <a:off x="496622" y="591493"/>
            <a:ext cx="726455" cy="181232"/>
            <a:chOff x="238125" y="1899950"/>
            <a:chExt cx="7025675" cy="1752725"/>
          </a:xfrm>
        </p:grpSpPr>
        <p:sp>
          <p:nvSpPr>
            <p:cNvPr id="111" name="Google Shape;111;p24"/>
            <p:cNvSpPr/>
            <p:nvPr/>
          </p:nvSpPr>
          <p:spPr>
            <a:xfrm>
              <a:off x="817425" y="2390700"/>
              <a:ext cx="642075" cy="775900"/>
            </a:xfrm>
            <a:custGeom>
              <a:rect b="b" l="l" r="r" t="t"/>
              <a:pathLst>
                <a:path extrusionOk="0" h="31036" w="25683">
                  <a:moveTo>
                    <a:pt x="12399" y="0"/>
                  </a:moveTo>
                  <a:cubicBezTo>
                    <a:pt x="10776" y="0"/>
                    <a:pt x="9152" y="0"/>
                    <a:pt x="7528" y="591"/>
                  </a:cubicBezTo>
                  <a:cubicBezTo>
                    <a:pt x="6200" y="886"/>
                    <a:pt x="4872" y="1624"/>
                    <a:pt x="3838" y="2214"/>
                  </a:cubicBezTo>
                  <a:cubicBezTo>
                    <a:pt x="2953" y="2805"/>
                    <a:pt x="2215" y="3838"/>
                    <a:pt x="1624" y="5166"/>
                  </a:cubicBezTo>
                  <a:cubicBezTo>
                    <a:pt x="886" y="6495"/>
                    <a:pt x="591" y="7823"/>
                    <a:pt x="591" y="9004"/>
                  </a:cubicBezTo>
                  <a:cubicBezTo>
                    <a:pt x="591" y="10332"/>
                    <a:pt x="886" y="11365"/>
                    <a:pt x="1329" y="12399"/>
                  </a:cubicBezTo>
                  <a:cubicBezTo>
                    <a:pt x="1624" y="13284"/>
                    <a:pt x="2215" y="14317"/>
                    <a:pt x="2953" y="14908"/>
                  </a:cubicBezTo>
                  <a:cubicBezTo>
                    <a:pt x="3543" y="15941"/>
                    <a:pt x="4576" y="16531"/>
                    <a:pt x="5462" y="16827"/>
                  </a:cubicBezTo>
                  <a:cubicBezTo>
                    <a:pt x="6790" y="17565"/>
                    <a:pt x="8119" y="17860"/>
                    <a:pt x="9447" y="17860"/>
                  </a:cubicBezTo>
                  <a:lnTo>
                    <a:pt x="14318" y="18155"/>
                  </a:lnTo>
                  <a:cubicBezTo>
                    <a:pt x="15646" y="18450"/>
                    <a:pt x="16975" y="18893"/>
                    <a:pt x="18303" y="19483"/>
                  </a:cubicBezTo>
                  <a:cubicBezTo>
                    <a:pt x="19189" y="20221"/>
                    <a:pt x="19484" y="21107"/>
                    <a:pt x="19484" y="22140"/>
                  </a:cubicBezTo>
                  <a:cubicBezTo>
                    <a:pt x="19484" y="23468"/>
                    <a:pt x="18893" y="24354"/>
                    <a:pt x="17860" y="25092"/>
                  </a:cubicBezTo>
                  <a:cubicBezTo>
                    <a:pt x="16679" y="25682"/>
                    <a:pt x="14908" y="25978"/>
                    <a:pt x="13285" y="25978"/>
                  </a:cubicBezTo>
                  <a:cubicBezTo>
                    <a:pt x="11661" y="25978"/>
                    <a:pt x="10038" y="25682"/>
                    <a:pt x="8709" y="25092"/>
                  </a:cubicBezTo>
                  <a:cubicBezTo>
                    <a:pt x="7528" y="24354"/>
                    <a:pt x="6200" y="23468"/>
                    <a:pt x="5905" y="22140"/>
                  </a:cubicBezTo>
                  <a:lnTo>
                    <a:pt x="1" y="22140"/>
                  </a:lnTo>
                  <a:cubicBezTo>
                    <a:pt x="296" y="23468"/>
                    <a:pt x="886" y="24649"/>
                    <a:pt x="1624" y="25682"/>
                  </a:cubicBezTo>
                  <a:cubicBezTo>
                    <a:pt x="2215" y="27011"/>
                    <a:pt x="3248" y="28044"/>
                    <a:pt x="4281" y="28634"/>
                  </a:cubicBezTo>
                  <a:cubicBezTo>
                    <a:pt x="5462" y="29668"/>
                    <a:pt x="6790" y="30258"/>
                    <a:pt x="8119" y="30553"/>
                  </a:cubicBezTo>
                  <a:cubicBezTo>
                    <a:pt x="9249" y="30759"/>
                    <a:pt x="10379" y="31036"/>
                    <a:pt x="11758" y="31036"/>
                  </a:cubicBezTo>
                  <a:cubicBezTo>
                    <a:pt x="12361" y="31036"/>
                    <a:pt x="13010" y="30983"/>
                    <a:pt x="13728" y="30848"/>
                  </a:cubicBezTo>
                  <a:cubicBezTo>
                    <a:pt x="14188" y="30974"/>
                    <a:pt x="14672" y="31028"/>
                    <a:pt x="15166" y="31028"/>
                  </a:cubicBezTo>
                  <a:cubicBezTo>
                    <a:pt x="16415" y="31028"/>
                    <a:pt x="17730" y="30681"/>
                    <a:pt x="18893" y="30258"/>
                  </a:cubicBezTo>
                  <a:cubicBezTo>
                    <a:pt x="20517" y="29963"/>
                    <a:pt x="21550" y="29225"/>
                    <a:pt x="22731" y="28339"/>
                  </a:cubicBezTo>
                  <a:cubicBezTo>
                    <a:pt x="23764" y="27601"/>
                    <a:pt x="24502" y="26716"/>
                    <a:pt x="25093" y="25387"/>
                  </a:cubicBezTo>
                  <a:cubicBezTo>
                    <a:pt x="25388" y="24354"/>
                    <a:pt x="25683" y="23026"/>
                    <a:pt x="25683" y="21845"/>
                  </a:cubicBezTo>
                  <a:cubicBezTo>
                    <a:pt x="25683" y="19483"/>
                    <a:pt x="24797" y="17565"/>
                    <a:pt x="23174" y="15941"/>
                  </a:cubicBezTo>
                  <a:cubicBezTo>
                    <a:pt x="21107" y="14022"/>
                    <a:pt x="18893" y="12989"/>
                    <a:pt x="16237" y="12989"/>
                  </a:cubicBezTo>
                  <a:lnTo>
                    <a:pt x="10776" y="12399"/>
                  </a:lnTo>
                  <a:cubicBezTo>
                    <a:pt x="9447" y="12399"/>
                    <a:pt x="8414" y="11956"/>
                    <a:pt x="7528" y="11365"/>
                  </a:cubicBezTo>
                  <a:cubicBezTo>
                    <a:pt x="6790" y="10627"/>
                    <a:pt x="6495" y="10037"/>
                    <a:pt x="6495" y="9004"/>
                  </a:cubicBezTo>
                  <a:cubicBezTo>
                    <a:pt x="6495" y="7823"/>
                    <a:pt x="6790" y="7085"/>
                    <a:pt x="7086" y="6495"/>
                  </a:cubicBezTo>
                  <a:cubicBezTo>
                    <a:pt x="8414" y="5462"/>
                    <a:pt x="10038" y="5166"/>
                    <a:pt x="11661" y="5166"/>
                  </a:cubicBezTo>
                  <a:cubicBezTo>
                    <a:pt x="13285" y="5166"/>
                    <a:pt x="14908" y="5462"/>
                    <a:pt x="16237" y="6200"/>
                  </a:cubicBezTo>
                  <a:cubicBezTo>
                    <a:pt x="17565" y="6495"/>
                    <a:pt x="18598" y="7380"/>
                    <a:pt x="19189" y="8709"/>
                  </a:cubicBezTo>
                  <a:lnTo>
                    <a:pt x="25388" y="8709"/>
                  </a:lnTo>
                  <a:cubicBezTo>
                    <a:pt x="25093" y="7823"/>
                    <a:pt x="24502" y="6495"/>
                    <a:pt x="23764" y="5462"/>
                  </a:cubicBezTo>
                  <a:cubicBezTo>
                    <a:pt x="23174" y="4133"/>
                    <a:pt x="22141" y="3543"/>
                    <a:pt x="21107" y="2510"/>
                  </a:cubicBezTo>
                  <a:cubicBezTo>
                    <a:pt x="19927" y="1624"/>
                    <a:pt x="18598" y="886"/>
                    <a:pt x="17270" y="591"/>
                  </a:cubicBezTo>
                  <a:cubicBezTo>
                    <a:pt x="15646" y="296"/>
                    <a:pt x="14023" y="0"/>
                    <a:pt x="12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4"/>
            <p:cNvSpPr/>
            <p:nvPr/>
          </p:nvSpPr>
          <p:spPr>
            <a:xfrm>
              <a:off x="1747300" y="2398075"/>
              <a:ext cx="520300" cy="756475"/>
            </a:xfrm>
            <a:custGeom>
              <a:rect b="b" l="l" r="r" t="t"/>
              <a:pathLst>
                <a:path extrusionOk="0" h="30259" w="20812">
                  <a:moveTo>
                    <a:pt x="1" y="1"/>
                  </a:moveTo>
                  <a:lnTo>
                    <a:pt x="1" y="30258"/>
                  </a:lnTo>
                  <a:lnTo>
                    <a:pt x="20812" y="30258"/>
                  </a:lnTo>
                  <a:lnTo>
                    <a:pt x="20812" y="25092"/>
                  </a:lnTo>
                  <a:lnTo>
                    <a:pt x="5757" y="25092"/>
                  </a:lnTo>
                  <a:lnTo>
                    <a:pt x="5757" y="17860"/>
                  </a:lnTo>
                  <a:lnTo>
                    <a:pt x="20517" y="17860"/>
                  </a:lnTo>
                  <a:lnTo>
                    <a:pt x="20517" y="12399"/>
                  </a:lnTo>
                  <a:lnTo>
                    <a:pt x="5757" y="12399"/>
                  </a:lnTo>
                  <a:lnTo>
                    <a:pt x="5757" y="5167"/>
                  </a:lnTo>
                  <a:lnTo>
                    <a:pt x="20812" y="5167"/>
                  </a:lnTo>
                  <a:lnTo>
                    <a:pt x="20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4"/>
            <p:cNvSpPr/>
            <p:nvPr/>
          </p:nvSpPr>
          <p:spPr>
            <a:xfrm>
              <a:off x="2522200" y="2398075"/>
              <a:ext cx="642075" cy="756475"/>
            </a:xfrm>
            <a:custGeom>
              <a:rect b="b" l="l" r="r" t="t"/>
              <a:pathLst>
                <a:path extrusionOk="0" h="30259" w="25683">
                  <a:moveTo>
                    <a:pt x="0" y="1"/>
                  </a:moveTo>
                  <a:lnTo>
                    <a:pt x="0" y="5167"/>
                  </a:lnTo>
                  <a:lnTo>
                    <a:pt x="9742" y="5167"/>
                  </a:lnTo>
                  <a:lnTo>
                    <a:pt x="9742" y="30258"/>
                  </a:lnTo>
                  <a:lnTo>
                    <a:pt x="15941" y="30258"/>
                  </a:lnTo>
                  <a:lnTo>
                    <a:pt x="15941" y="5167"/>
                  </a:lnTo>
                  <a:lnTo>
                    <a:pt x="25682" y="5167"/>
                  </a:lnTo>
                  <a:lnTo>
                    <a:pt x="25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4"/>
            <p:cNvSpPr/>
            <p:nvPr/>
          </p:nvSpPr>
          <p:spPr>
            <a:xfrm>
              <a:off x="3407775" y="2398075"/>
              <a:ext cx="645775" cy="756475"/>
            </a:xfrm>
            <a:custGeom>
              <a:rect b="b" l="l" r="r" t="t"/>
              <a:pathLst>
                <a:path extrusionOk="0" h="30259" w="25831">
                  <a:moveTo>
                    <a:pt x="1" y="1"/>
                  </a:moveTo>
                  <a:lnTo>
                    <a:pt x="1" y="5167"/>
                  </a:lnTo>
                  <a:lnTo>
                    <a:pt x="10185" y="5167"/>
                  </a:lnTo>
                  <a:lnTo>
                    <a:pt x="10185" y="30258"/>
                  </a:lnTo>
                  <a:lnTo>
                    <a:pt x="16089" y="30258"/>
                  </a:lnTo>
                  <a:lnTo>
                    <a:pt x="16089" y="5167"/>
                  </a:lnTo>
                  <a:lnTo>
                    <a:pt x="25830" y="5167"/>
                  </a:lnTo>
                  <a:lnTo>
                    <a:pt x="258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4"/>
            <p:cNvSpPr/>
            <p:nvPr/>
          </p:nvSpPr>
          <p:spPr>
            <a:xfrm>
              <a:off x="4322900" y="2398075"/>
              <a:ext cx="527675" cy="756475"/>
            </a:xfrm>
            <a:custGeom>
              <a:rect b="b" l="l" r="r" t="t"/>
              <a:pathLst>
                <a:path extrusionOk="0" h="30259" w="21107">
                  <a:moveTo>
                    <a:pt x="0" y="1"/>
                  </a:moveTo>
                  <a:lnTo>
                    <a:pt x="0" y="30258"/>
                  </a:lnTo>
                  <a:lnTo>
                    <a:pt x="21107" y="30258"/>
                  </a:lnTo>
                  <a:lnTo>
                    <a:pt x="21107" y="25092"/>
                  </a:lnTo>
                  <a:lnTo>
                    <a:pt x="5904" y="25092"/>
                  </a:lnTo>
                  <a:lnTo>
                    <a:pt x="5904" y="17860"/>
                  </a:lnTo>
                  <a:lnTo>
                    <a:pt x="20811" y="17860"/>
                  </a:lnTo>
                  <a:lnTo>
                    <a:pt x="20811" y="12399"/>
                  </a:lnTo>
                  <a:lnTo>
                    <a:pt x="5904" y="12399"/>
                  </a:lnTo>
                  <a:lnTo>
                    <a:pt x="5904" y="5167"/>
                  </a:lnTo>
                  <a:lnTo>
                    <a:pt x="21107" y="5167"/>
                  </a:lnTo>
                  <a:lnTo>
                    <a:pt x="2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4"/>
            <p:cNvSpPr/>
            <p:nvPr/>
          </p:nvSpPr>
          <p:spPr>
            <a:xfrm>
              <a:off x="5160500" y="2405450"/>
              <a:ext cx="671600" cy="756475"/>
            </a:xfrm>
            <a:custGeom>
              <a:rect b="b" l="l" r="r" t="t"/>
              <a:pathLst>
                <a:path extrusionOk="0" h="30259" w="26864">
                  <a:moveTo>
                    <a:pt x="14466" y="4872"/>
                  </a:moveTo>
                  <a:cubicBezTo>
                    <a:pt x="15646" y="4872"/>
                    <a:pt x="16975" y="5167"/>
                    <a:pt x="18008" y="5905"/>
                  </a:cubicBezTo>
                  <a:cubicBezTo>
                    <a:pt x="19041" y="6495"/>
                    <a:pt x="19336" y="7528"/>
                    <a:pt x="19336" y="8857"/>
                  </a:cubicBezTo>
                  <a:cubicBezTo>
                    <a:pt x="19336" y="10037"/>
                    <a:pt x="19041" y="11071"/>
                    <a:pt x="18008" y="11809"/>
                  </a:cubicBezTo>
                  <a:cubicBezTo>
                    <a:pt x="17164" y="12291"/>
                    <a:pt x="16124" y="12773"/>
                    <a:pt x="15128" y="12773"/>
                  </a:cubicBezTo>
                  <a:cubicBezTo>
                    <a:pt x="14904" y="12773"/>
                    <a:pt x="14682" y="12748"/>
                    <a:pt x="14466" y="12694"/>
                  </a:cubicBezTo>
                  <a:lnTo>
                    <a:pt x="5905" y="12989"/>
                  </a:lnTo>
                  <a:lnTo>
                    <a:pt x="5905" y="4872"/>
                  </a:lnTo>
                  <a:close/>
                  <a:moveTo>
                    <a:pt x="1" y="1"/>
                  </a:moveTo>
                  <a:lnTo>
                    <a:pt x="1" y="30258"/>
                  </a:lnTo>
                  <a:lnTo>
                    <a:pt x="5905" y="30258"/>
                  </a:lnTo>
                  <a:lnTo>
                    <a:pt x="5905" y="18598"/>
                  </a:lnTo>
                  <a:lnTo>
                    <a:pt x="10776" y="18598"/>
                  </a:lnTo>
                  <a:lnTo>
                    <a:pt x="19927" y="30258"/>
                  </a:lnTo>
                  <a:lnTo>
                    <a:pt x="26864" y="30258"/>
                  </a:lnTo>
                  <a:lnTo>
                    <a:pt x="17713" y="18303"/>
                  </a:lnTo>
                  <a:cubicBezTo>
                    <a:pt x="18303" y="18303"/>
                    <a:pt x="19041" y="17860"/>
                    <a:pt x="19631" y="17565"/>
                  </a:cubicBezTo>
                  <a:cubicBezTo>
                    <a:pt x="20960" y="17270"/>
                    <a:pt x="21845" y="16679"/>
                    <a:pt x="22879" y="15646"/>
                  </a:cubicBezTo>
                  <a:cubicBezTo>
                    <a:pt x="23912" y="14613"/>
                    <a:pt x="24502" y="13727"/>
                    <a:pt x="24797" y="12694"/>
                  </a:cubicBezTo>
                  <a:cubicBezTo>
                    <a:pt x="25240" y="11366"/>
                    <a:pt x="25535" y="10480"/>
                    <a:pt x="25535" y="9152"/>
                  </a:cubicBezTo>
                  <a:cubicBezTo>
                    <a:pt x="25535" y="7823"/>
                    <a:pt x="25240" y="6790"/>
                    <a:pt x="24797" y="5610"/>
                  </a:cubicBezTo>
                  <a:cubicBezTo>
                    <a:pt x="24502" y="4576"/>
                    <a:pt x="23912" y="3543"/>
                    <a:pt x="22879" y="2658"/>
                  </a:cubicBezTo>
                  <a:cubicBezTo>
                    <a:pt x="21845" y="1624"/>
                    <a:pt x="20960" y="1034"/>
                    <a:pt x="19631" y="591"/>
                  </a:cubicBezTo>
                  <a:cubicBezTo>
                    <a:pt x="18008" y="1"/>
                    <a:pt x="16680" y="1"/>
                    <a:pt x="15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4"/>
            <p:cNvSpPr/>
            <p:nvPr/>
          </p:nvSpPr>
          <p:spPr>
            <a:xfrm>
              <a:off x="6049800" y="2379625"/>
              <a:ext cx="638375" cy="786975"/>
            </a:xfrm>
            <a:custGeom>
              <a:rect b="b" l="l" r="r" t="t"/>
              <a:pathLst>
                <a:path extrusionOk="0" h="31479" w="25535">
                  <a:moveTo>
                    <a:pt x="12398" y="1"/>
                  </a:moveTo>
                  <a:cubicBezTo>
                    <a:pt x="10775" y="1"/>
                    <a:pt x="9151" y="1"/>
                    <a:pt x="7528" y="739"/>
                  </a:cubicBezTo>
                  <a:cubicBezTo>
                    <a:pt x="6199" y="1034"/>
                    <a:pt x="4871" y="1624"/>
                    <a:pt x="3985" y="2657"/>
                  </a:cubicBezTo>
                  <a:cubicBezTo>
                    <a:pt x="2952" y="3248"/>
                    <a:pt x="2362" y="4281"/>
                    <a:pt x="1624" y="5609"/>
                  </a:cubicBezTo>
                  <a:cubicBezTo>
                    <a:pt x="1033" y="6938"/>
                    <a:pt x="738" y="8266"/>
                    <a:pt x="738" y="9447"/>
                  </a:cubicBezTo>
                  <a:cubicBezTo>
                    <a:pt x="738" y="10775"/>
                    <a:pt x="1033" y="11808"/>
                    <a:pt x="1328" y="12842"/>
                  </a:cubicBezTo>
                  <a:cubicBezTo>
                    <a:pt x="1624" y="13727"/>
                    <a:pt x="2362" y="14760"/>
                    <a:pt x="2952" y="15351"/>
                  </a:cubicBezTo>
                  <a:cubicBezTo>
                    <a:pt x="3690" y="16384"/>
                    <a:pt x="4576" y="16974"/>
                    <a:pt x="5609" y="17270"/>
                  </a:cubicBezTo>
                  <a:cubicBezTo>
                    <a:pt x="6937" y="18008"/>
                    <a:pt x="8118" y="18303"/>
                    <a:pt x="9446" y="18303"/>
                  </a:cubicBezTo>
                  <a:lnTo>
                    <a:pt x="14317" y="18598"/>
                  </a:lnTo>
                  <a:cubicBezTo>
                    <a:pt x="15645" y="18893"/>
                    <a:pt x="16974" y="19336"/>
                    <a:pt x="18302" y="19926"/>
                  </a:cubicBezTo>
                  <a:cubicBezTo>
                    <a:pt x="19335" y="20664"/>
                    <a:pt x="19631" y="21550"/>
                    <a:pt x="19631" y="22583"/>
                  </a:cubicBezTo>
                  <a:cubicBezTo>
                    <a:pt x="19631" y="23911"/>
                    <a:pt x="18893" y="24797"/>
                    <a:pt x="18007" y="25535"/>
                  </a:cubicBezTo>
                  <a:cubicBezTo>
                    <a:pt x="16679" y="26125"/>
                    <a:pt x="15055" y="26421"/>
                    <a:pt x="13432" y="26421"/>
                  </a:cubicBezTo>
                  <a:cubicBezTo>
                    <a:pt x="11808" y="26421"/>
                    <a:pt x="10184" y="26125"/>
                    <a:pt x="8856" y="25535"/>
                  </a:cubicBezTo>
                  <a:cubicBezTo>
                    <a:pt x="7528" y="24797"/>
                    <a:pt x="6494" y="23911"/>
                    <a:pt x="5904" y="22583"/>
                  </a:cubicBezTo>
                  <a:lnTo>
                    <a:pt x="0" y="22583"/>
                  </a:lnTo>
                  <a:cubicBezTo>
                    <a:pt x="295" y="23911"/>
                    <a:pt x="1033" y="25092"/>
                    <a:pt x="1624" y="26125"/>
                  </a:cubicBezTo>
                  <a:cubicBezTo>
                    <a:pt x="2362" y="27454"/>
                    <a:pt x="3247" y="28487"/>
                    <a:pt x="4280" y="29077"/>
                  </a:cubicBezTo>
                  <a:cubicBezTo>
                    <a:pt x="5609" y="30111"/>
                    <a:pt x="6937" y="30701"/>
                    <a:pt x="8118" y="30996"/>
                  </a:cubicBezTo>
                  <a:cubicBezTo>
                    <a:pt x="9351" y="31202"/>
                    <a:pt x="10655" y="31479"/>
                    <a:pt x="11783" y="31479"/>
                  </a:cubicBezTo>
                  <a:cubicBezTo>
                    <a:pt x="12275" y="31479"/>
                    <a:pt x="12733" y="31426"/>
                    <a:pt x="13136" y="31291"/>
                  </a:cubicBezTo>
                  <a:cubicBezTo>
                    <a:pt x="13597" y="31417"/>
                    <a:pt x="14081" y="31471"/>
                    <a:pt x="14575" y="31471"/>
                  </a:cubicBezTo>
                  <a:cubicBezTo>
                    <a:pt x="15824" y="31471"/>
                    <a:pt x="17139" y="31124"/>
                    <a:pt x="18302" y="30701"/>
                  </a:cubicBezTo>
                  <a:cubicBezTo>
                    <a:pt x="19926" y="30406"/>
                    <a:pt x="20959" y="29668"/>
                    <a:pt x="22140" y="28782"/>
                  </a:cubicBezTo>
                  <a:cubicBezTo>
                    <a:pt x="23173" y="28044"/>
                    <a:pt x="23911" y="27159"/>
                    <a:pt x="24501" y="25830"/>
                  </a:cubicBezTo>
                  <a:cubicBezTo>
                    <a:pt x="24797" y="24502"/>
                    <a:pt x="25092" y="23469"/>
                    <a:pt x="25092" y="22288"/>
                  </a:cubicBezTo>
                  <a:cubicBezTo>
                    <a:pt x="25092" y="19926"/>
                    <a:pt x="24206" y="18008"/>
                    <a:pt x="22583" y="16384"/>
                  </a:cubicBezTo>
                  <a:cubicBezTo>
                    <a:pt x="20516" y="14465"/>
                    <a:pt x="18302" y="13432"/>
                    <a:pt x="15645" y="13432"/>
                  </a:cubicBezTo>
                  <a:lnTo>
                    <a:pt x="10184" y="12842"/>
                  </a:lnTo>
                  <a:cubicBezTo>
                    <a:pt x="8856" y="12842"/>
                    <a:pt x="7823" y="12399"/>
                    <a:pt x="6937" y="11808"/>
                  </a:cubicBezTo>
                  <a:cubicBezTo>
                    <a:pt x="6199" y="11070"/>
                    <a:pt x="5904" y="10480"/>
                    <a:pt x="5904" y="9447"/>
                  </a:cubicBezTo>
                  <a:cubicBezTo>
                    <a:pt x="6199" y="8266"/>
                    <a:pt x="6494" y="7233"/>
                    <a:pt x="7528" y="6643"/>
                  </a:cubicBezTo>
                  <a:cubicBezTo>
                    <a:pt x="8856" y="5609"/>
                    <a:pt x="10480" y="5314"/>
                    <a:pt x="12103" y="5314"/>
                  </a:cubicBezTo>
                  <a:cubicBezTo>
                    <a:pt x="13727" y="5314"/>
                    <a:pt x="15350" y="5609"/>
                    <a:pt x="16679" y="6200"/>
                  </a:cubicBezTo>
                  <a:cubicBezTo>
                    <a:pt x="18007" y="6643"/>
                    <a:pt x="18893" y="7528"/>
                    <a:pt x="19631" y="8856"/>
                  </a:cubicBezTo>
                  <a:lnTo>
                    <a:pt x="25535" y="8856"/>
                  </a:lnTo>
                  <a:cubicBezTo>
                    <a:pt x="25092" y="7823"/>
                    <a:pt x="24501" y="6643"/>
                    <a:pt x="23911" y="5609"/>
                  </a:cubicBezTo>
                  <a:cubicBezTo>
                    <a:pt x="23173" y="4281"/>
                    <a:pt x="22140" y="3691"/>
                    <a:pt x="21254" y="2657"/>
                  </a:cubicBezTo>
                  <a:cubicBezTo>
                    <a:pt x="19926" y="1624"/>
                    <a:pt x="18597" y="1034"/>
                    <a:pt x="17269" y="739"/>
                  </a:cubicBezTo>
                  <a:cubicBezTo>
                    <a:pt x="15645" y="443"/>
                    <a:pt x="14022" y="1"/>
                    <a:pt x="1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4"/>
            <p:cNvSpPr/>
            <p:nvPr/>
          </p:nvSpPr>
          <p:spPr>
            <a:xfrm>
              <a:off x="238125" y="1899950"/>
              <a:ext cx="7025675" cy="1752725"/>
            </a:xfrm>
            <a:custGeom>
              <a:rect b="b" l="l" r="r" t="t"/>
              <a:pathLst>
                <a:path extrusionOk="0" h="70109" w="281027">
                  <a:moveTo>
                    <a:pt x="275861" y="5166"/>
                  </a:moveTo>
                  <a:lnTo>
                    <a:pt x="275861" y="64943"/>
                  </a:lnTo>
                  <a:lnTo>
                    <a:pt x="5166" y="64943"/>
                  </a:lnTo>
                  <a:lnTo>
                    <a:pt x="5166" y="5166"/>
                  </a:lnTo>
                  <a:close/>
                  <a:moveTo>
                    <a:pt x="0" y="0"/>
                  </a:moveTo>
                  <a:lnTo>
                    <a:pt x="0" y="70109"/>
                  </a:lnTo>
                  <a:lnTo>
                    <a:pt x="281027" y="70109"/>
                  </a:lnTo>
                  <a:lnTo>
                    <a:pt x="2810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" name="Google Shape;119;p24"/>
          <p:cNvGrpSpPr/>
          <p:nvPr/>
        </p:nvGrpSpPr>
        <p:grpSpPr>
          <a:xfrm>
            <a:off x="1325967" y="635449"/>
            <a:ext cx="107994" cy="108004"/>
            <a:chOff x="1214600" y="1282775"/>
            <a:chExt cx="155052" cy="154800"/>
          </a:xfrm>
        </p:grpSpPr>
        <p:cxnSp>
          <p:nvCxnSpPr>
            <p:cNvPr id="120" name="Google Shape;120;p24"/>
            <p:cNvCxnSpPr/>
            <p:nvPr/>
          </p:nvCxnSpPr>
          <p:spPr>
            <a:xfrm>
              <a:off x="1214600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1" name="Google Shape;121;p24"/>
            <p:cNvCxnSpPr/>
            <p:nvPr/>
          </p:nvCxnSpPr>
          <p:spPr>
            <a:xfrm flipH="1">
              <a:off x="1214852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22" name="Google Shape;122;p24"/>
          <p:cNvGrpSpPr/>
          <p:nvPr/>
        </p:nvGrpSpPr>
        <p:grpSpPr>
          <a:xfrm>
            <a:off x="496622" y="591493"/>
            <a:ext cx="726455" cy="181232"/>
            <a:chOff x="238125" y="1899950"/>
            <a:chExt cx="7025675" cy="1752725"/>
          </a:xfrm>
        </p:grpSpPr>
        <p:sp>
          <p:nvSpPr>
            <p:cNvPr id="123" name="Google Shape;123;p24"/>
            <p:cNvSpPr/>
            <p:nvPr/>
          </p:nvSpPr>
          <p:spPr>
            <a:xfrm>
              <a:off x="817425" y="2390700"/>
              <a:ext cx="642075" cy="775900"/>
            </a:xfrm>
            <a:custGeom>
              <a:rect b="b" l="l" r="r" t="t"/>
              <a:pathLst>
                <a:path extrusionOk="0" h="31036" w="25683">
                  <a:moveTo>
                    <a:pt x="12399" y="0"/>
                  </a:moveTo>
                  <a:cubicBezTo>
                    <a:pt x="10776" y="0"/>
                    <a:pt x="9152" y="0"/>
                    <a:pt x="7528" y="591"/>
                  </a:cubicBezTo>
                  <a:cubicBezTo>
                    <a:pt x="6200" y="886"/>
                    <a:pt x="4872" y="1624"/>
                    <a:pt x="3838" y="2214"/>
                  </a:cubicBezTo>
                  <a:cubicBezTo>
                    <a:pt x="2953" y="2805"/>
                    <a:pt x="2215" y="3838"/>
                    <a:pt x="1624" y="5166"/>
                  </a:cubicBezTo>
                  <a:cubicBezTo>
                    <a:pt x="886" y="6495"/>
                    <a:pt x="591" y="7823"/>
                    <a:pt x="591" y="9004"/>
                  </a:cubicBezTo>
                  <a:cubicBezTo>
                    <a:pt x="591" y="10332"/>
                    <a:pt x="886" y="11365"/>
                    <a:pt x="1329" y="12399"/>
                  </a:cubicBezTo>
                  <a:cubicBezTo>
                    <a:pt x="1624" y="13284"/>
                    <a:pt x="2215" y="14317"/>
                    <a:pt x="2953" y="14908"/>
                  </a:cubicBezTo>
                  <a:cubicBezTo>
                    <a:pt x="3543" y="15941"/>
                    <a:pt x="4576" y="16531"/>
                    <a:pt x="5462" y="16827"/>
                  </a:cubicBezTo>
                  <a:cubicBezTo>
                    <a:pt x="6790" y="17565"/>
                    <a:pt x="8119" y="17860"/>
                    <a:pt x="9447" y="17860"/>
                  </a:cubicBezTo>
                  <a:lnTo>
                    <a:pt x="14318" y="18155"/>
                  </a:lnTo>
                  <a:cubicBezTo>
                    <a:pt x="15646" y="18450"/>
                    <a:pt x="16975" y="18893"/>
                    <a:pt x="18303" y="19483"/>
                  </a:cubicBezTo>
                  <a:cubicBezTo>
                    <a:pt x="19189" y="20221"/>
                    <a:pt x="19484" y="21107"/>
                    <a:pt x="19484" y="22140"/>
                  </a:cubicBezTo>
                  <a:cubicBezTo>
                    <a:pt x="19484" y="23468"/>
                    <a:pt x="18893" y="24354"/>
                    <a:pt x="17860" y="25092"/>
                  </a:cubicBezTo>
                  <a:cubicBezTo>
                    <a:pt x="16679" y="25682"/>
                    <a:pt x="14908" y="25978"/>
                    <a:pt x="13285" y="25978"/>
                  </a:cubicBezTo>
                  <a:cubicBezTo>
                    <a:pt x="11661" y="25978"/>
                    <a:pt x="10038" y="25682"/>
                    <a:pt x="8709" y="25092"/>
                  </a:cubicBezTo>
                  <a:cubicBezTo>
                    <a:pt x="7528" y="24354"/>
                    <a:pt x="6200" y="23468"/>
                    <a:pt x="5905" y="22140"/>
                  </a:cubicBezTo>
                  <a:lnTo>
                    <a:pt x="1" y="22140"/>
                  </a:lnTo>
                  <a:cubicBezTo>
                    <a:pt x="296" y="23468"/>
                    <a:pt x="886" y="24649"/>
                    <a:pt x="1624" y="25682"/>
                  </a:cubicBezTo>
                  <a:cubicBezTo>
                    <a:pt x="2215" y="27011"/>
                    <a:pt x="3248" y="28044"/>
                    <a:pt x="4281" y="28634"/>
                  </a:cubicBezTo>
                  <a:cubicBezTo>
                    <a:pt x="5462" y="29668"/>
                    <a:pt x="6790" y="30258"/>
                    <a:pt x="8119" y="30553"/>
                  </a:cubicBezTo>
                  <a:cubicBezTo>
                    <a:pt x="9249" y="30759"/>
                    <a:pt x="10379" y="31036"/>
                    <a:pt x="11758" y="31036"/>
                  </a:cubicBezTo>
                  <a:cubicBezTo>
                    <a:pt x="12361" y="31036"/>
                    <a:pt x="13010" y="30983"/>
                    <a:pt x="13728" y="30848"/>
                  </a:cubicBezTo>
                  <a:cubicBezTo>
                    <a:pt x="14188" y="30974"/>
                    <a:pt x="14672" y="31028"/>
                    <a:pt x="15166" y="31028"/>
                  </a:cubicBezTo>
                  <a:cubicBezTo>
                    <a:pt x="16415" y="31028"/>
                    <a:pt x="17730" y="30681"/>
                    <a:pt x="18893" y="30258"/>
                  </a:cubicBezTo>
                  <a:cubicBezTo>
                    <a:pt x="20517" y="29963"/>
                    <a:pt x="21550" y="29225"/>
                    <a:pt x="22731" y="28339"/>
                  </a:cubicBezTo>
                  <a:cubicBezTo>
                    <a:pt x="23764" y="27601"/>
                    <a:pt x="24502" y="26716"/>
                    <a:pt x="25093" y="25387"/>
                  </a:cubicBezTo>
                  <a:cubicBezTo>
                    <a:pt x="25388" y="24354"/>
                    <a:pt x="25683" y="23026"/>
                    <a:pt x="25683" y="21845"/>
                  </a:cubicBezTo>
                  <a:cubicBezTo>
                    <a:pt x="25683" y="19483"/>
                    <a:pt x="24797" y="17565"/>
                    <a:pt x="23174" y="15941"/>
                  </a:cubicBezTo>
                  <a:cubicBezTo>
                    <a:pt x="21107" y="14022"/>
                    <a:pt x="18893" y="12989"/>
                    <a:pt x="16237" y="12989"/>
                  </a:cubicBezTo>
                  <a:lnTo>
                    <a:pt x="10776" y="12399"/>
                  </a:lnTo>
                  <a:cubicBezTo>
                    <a:pt x="9447" y="12399"/>
                    <a:pt x="8414" y="11956"/>
                    <a:pt x="7528" y="11365"/>
                  </a:cubicBezTo>
                  <a:cubicBezTo>
                    <a:pt x="6790" y="10627"/>
                    <a:pt x="6495" y="10037"/>
                    <a:pt x="6495" y="9004"/>
                  </a:cubicBezTo>
                  <a:cubicBezTo>
                    <a:pt x="6495" y="7823"/>
                    <a:pt x="6790" y="7085"/>
                    <a:pt x="7086" y="6495"/>
                  </a:cubicBezTo>
                  <a:cubicBezTo>
                    <a:pt x="8414" y="5462"/>
                    <a:pt x="10038" y="5166"/>
                    <a:pt x="11661" y="5166"/>
                  </a:cubicBezTo>
                  <a:cubicBezTo>
                    <a:pt x="13285" y="5166"/>
                    <a:pt x="14908" y="5462"/>
                    <a:pt x="16237" y="6200"/>
                  </a:cubicBezTo>
                  <a:cubicBezTo>
                    <a:pt x="17565" y="6495"/>
                    <a:pt x="18598" y="7380"/>
                    <a:pt x="19189" y="8709"/>
                  </a:cubicBezTo>
                  <a:lnTo>
                    <a:pt x="25388" y="8709"/>
                  </a:lnTo>
                  <a:cubicBezTo>
                    <a:pt x="25093" y="7823"/>
                    <a:pt x="24502" y="6495"/>
                    <a:pt x="23764" y="5462"/>
                  </a:cubicBezTo>
                  <a:cubicBezTo>
                    <a:pt x="23174" y="4133"/>
                    <a:pt x="22141" y="3543"/>
                    <a:pt x="21107" y="2510"/>
                  </a:cubicBezTo>
                  <a:cubicBezTo>
                    <a:pt x="19927" y="1624"/>
                    <a:pt x="18598" y="886"/>
                    <a:pt x="17270" y="591"/>
                  </a:cubicBezTo>
                  <a:cubicBezTo>
                    <a:pt x="15646" y="296"/>
                    <a:pt x="14023" y="0"/>
                    <a:pt x="12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4"/>
            <p:cNvSpPr/>
            <p:nvPr/>
          </p:nvSpPr>
          <p:spPr>
            <a:xfrm>
              <a:off x="1747300" y="2398075"/>
              <a:ext cx="520300" cy="756475"/>
            </a:xfrm>
            <a:custGeom>
              <a:rect b="b" l="l" r="r" t="t"/>
              <a:pathLst>
                <a:path extrusionOk="0" h="30259" w="20812">
                  <a:moveTo>
                    <a:pt x="1" y="1"/>
                  </a:moveTo>
                  <a:lnTo>
                    <a:pt x="1" y="30258"/>
                  </a:lnTo>
                  <a:lnTo>
                    <a:pt x="20812" y="30258"/>
                  </a:lnTo>
                  <a:lnTo>
                    <a:pt x="20812" y="25092"/>
                  </a:lnTo>
                  <a:lnTo>
                    <a:pt x="5757" y="25092"/>
                  </a:lnTo>
                  <a:lnTo>
                    <a:pt x="5757" y="17860"/>
                  </a:lnTo>
                  <a:lnTo>
                    <a:pt x="20517" y="17860"/>
                  </a:lnTo>
                  <a:lnTo>
                    <a:pt x="20517" y="12399"/>
                  </a:lnTo>
                  <a:lnTo>
                    <a:pt x="5757" y="12399"/>
                  </a:lnTo>
                  <a:lnTo>
                    <a:pt x="5757" y="5167"/>
                  </a:lnTo>
                  <a:lnTo>
                    <a:pt x="20812" y="5167"/>
                  </a:lnTo>
                  <a:lnTo>
                    <a:pt x="208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4"/>
            <p:cNvSpPr/>
            <p:nvPr/>
          </p:nvSpPr>
          <p:spPr>
            <a:xfrm>
              <a:off x="2522200" y="2398075"/>
              <a:ext cx="642075" cy="756475"/>
            </a:xfrm>
            <a:custGeom>
              <a:rect b="b" l="l" r="r" t="t"/>
              <a:pathLst>
                <a:path extrusionOk="0" h="30259" w="25683">
                  <a:moveTo>
                    <a:pt x="0" y="1"/>
                  </a:moveTo>
                  <a:lnTo>
                    <a:pt x="0" y="5167"/>
                  </a:lnTo>
                  <a:lnTo>
                    <a:pt x="9742" y="5167"/>
                  </a:lnTo>
                  <a:lnTo>
                    <a:pt x="9742" y="30258"/>
                  </a:lnTo>
                  <a:lnTo>
                    <a:pt x="15941" y="30258"/>
                  </a:lnTo>
                  <a:lnTo>
                    <a:pt x="15941" y="5167"/>
                  </a:lnTo>
                  <a:lnTo>
                    <a:pt x="25682" y="5167"/>
                  </a:lnTo>
                  <a:lnTo>
                    <a:pt x="256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4"/>
            <p:cNvSpPr/>
            <p:nvPr/>
          </p:nvSpPr>
          <p:spPr>
            <a:xfrm>
              <a:off x="3407775" y="2398075"/>
              <a:ext cx="645775" cy="756475"/>
            </a:xfrm>
            <a:custGeom>
              <a:rect b="b" l="l" r="r" t="t"/>
              <a:pathLst>
                <a:path extrusionOk="0" h="30259" w="25831">
                  <a:moveTo>
                    <a:pt x="1" y="1"/>
                  </a:moveTo>
                  <a:lnTo>
                    <a:pt x="1" y="5167"/>
                  </a:lnTo>
                  <a:lnTo>
                    <a:pt x="10185" y="5167"/>
                  </a:lnTo>
                  <a:lnTo>
                    <a:pt x="10185" y="30258"/>
                  </a:lnTo>
                  <a:lnTo>
                    <a:pt x="16089" y="30258"/>
                  </a:lnTo>
                  <a:lnTo>
                    <a:pt x="16089" y="5167"/>
                  </a:lnTo>
                  <a:lnTo>
                    <a:pt x="25830" y="5167"/>
                  </a:lnTo>
                  <a:lnTo>
                    <a:pt x="258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4"/>
            <p:cNvSpPr/>
            <p:nvPr/>
          </p:nvSpPr>
          <p:spPr>
            <a:xfrm>
              <a:off x="4322900" y="2398075"/>
              <a:ext cx="527675" cy="756475"/>
            </a:xfrm>
            <a:custGeom>
              <a:rect b="b" l="l" r="r" t="t"/>
              <a:pathLst>
                <a:path extrusionOk="0" h="30259" w="21107">
                  <a:moveTo>
                    <a:pt x="0" y="1"/>
                  </a:moveTo>
                  <a:lnTo>
                    <a:pt x="0" y="30258"/>
                  </a:lnTo>
                  <a:lnTo>
                    <a:pt x="21107" y="30258"/>
                  </a:lnTo>
                  <a:lnTo>
                    <a:pt x="21107" y="25092"/>
                  </a:lnTo>
                  <a:lnTo>
                    <a:pt x="5904" y="25092"/>
                  </a:lnTo>
                  <a:lnTo>
                    <a:pt x="5904" y="17860"/>
                  </a:lnTo>
                  <a:lnTo>
                    <a:pt x="20811" y="17860"/>
                  </a:lnTo>
                  <a:lnTo>
                    <a:pt x="20811" y="12399"/>
                  </a:lnTo>
                  <a:lnTo>
                    <a:pt x="5904" y="12399"/>
                  </a:lnTo>
                  <a:lnTo>
                    <a:pt x="5904" y="5167"/>
                  </a:lnTo>
                  <a:lnTo>
                    <a:pt x="21107" y="5167"/>
                  </a:lnTo>
                  <a:lnTo>
                    <a:pt x="211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5160500" y="2405450"/>
              <a:ext cx="671600" cy="756475"/>
            </a:xfrm>
            <a:custGeom>
              <a:rect b="b" l="l" r="r" t="t"/>
              <a:pathLst>
                <a:path extrusionOk="0" h="30259" w="26864">
                  <a:moveTo>
                    <a:pt x="14466" y="4872"/>
                  </a:moveTo>
                  <a:cubicBezTo>
                    <a:pt x="15646" y="4872"/>
                    <a:pt x="16975" y="5167"/>
                    <a:pt x="18008" y="5905"/>
                  </a:cubicBezTo>
                  <a:cubicBezTo>
                    <a:pt x="19041" y="6495"/>
                    <a:pt x="19336" y="7528"/>
                    <a:pt x="19336" y="8857"/>
                  </a:cubicBezTo>
                  <a:cubicBezTo>
                    <a:pt x="19336" y="10037"/>
                    <a:pt x="19041" y="11071"/>
                    <a:pt x="18008" y="11809"/>
                  </a:cubicBezTo>
                  <a:cubicBezTo>
                    <a:pt x="17164" y="12291"/>
                    <a:pt x="16124" y="12773"/>
                    <a:pt x="15128" y="12773"/>
                  </a:cubicBezTo>
                  <a:cubicBezTo>
                    <a:pt x="14904" y="12773"/>
                    <a:pt x="14682" y="12748"/>
                    <a:pt x="14466" y="12694"/>
                  </a:cubicBezTo>
                  <a:lnTo>
                    <a:pt x="5905" y="12989"/>
                  </a:lnTo>
                  <a:lnTo>
                    <a:pt x="5905" y="4872"/>
                  </a:lnTo>
                  <a:close/>
                  <a:moveTo>
                    <a:pt x="1" y="1"/>
                  </a:moveTo>
                  <a:lnTo>
                    <a:pt x="1" y="30258"/>
                  </a:lnTo>
                  <a:lnTo>
                    <a:pt x="5905" y="30258"/>
                  </a:lnTo>
                  <a:lnTo>
                    <a:pt x="5905" y="18598"/>
                  </a:lnTo>
                  <a:lnTo>
                    <a:pt x="10776" y="18598"/>
                  </a:lnTo>
                  <a:lnTo>
                    <a:pt x="19927" y="30258"/>
                  </a:lnTo>
                  <a:lnTo>
                    <a:pt x="26864" y="30258"/>
                  </a:lnTo>
                  <a:lnTo>
                    <a:pt x="17713" y="18303"/>
                  </a:lnTo>
                  <a:cubicBezTo>
                    <a:pt x="18303" y="18303"/>
                    <a:pt x="19041" y="17860"/>
                    <a:pt x="19631" y="17565"/>
                  </a:cubicBezTo>
                  <a:cubicBezTo>
                    <a:pt x="20960" y="17270"/>
                    <a:pt x="21845" y="16679"/>
                    <a:pt x="22879" y="15646"/>
                  </a:cubicBezTo>
                  <a:cubicBezTo>
                    <a:pt x="23912" y="14613"/>
                    <a:pt x="24502" y="13727"/>
                    <a:pt x="24797" y="12694"/>
                  </a:cubicBezTo>
                  <a:cubicBezTo>
                    <a:pt x="25240" y="11366"/>
                    <a:pt x="25535" y="10480"/>
                    <a:pt x="25535" y="9152"/>
                  </a:cubicBezTo>
                  <a:cubicBezTo>
                    <a:pt x="25535" y="7823"/>
                    <a:pt x="25240" y="6790"/>
                    <a:pt x="24797" y="5610"/>
                  </a:cubicBezTo>
                  <a:cubicBezTo>
                    <a:pt x="24502" y="4576"/>
                    <a:pt x="23912" y="3543"/>
                    <a:pt x="22879" y="2658"/>
                  </a:cubicBezTo>
                  <a:cubicBezTo>
                    <a:pt x="21845" y="1624"/>
                    <a:pt x="20960" y="1034"/>
                    <a:pt x="19631" y="591"/>
                  </a:cubicBezTo>
                  <a:cubicBezTo>
                    <a:pt x="18008" y="1"/>
                    <a:pt x="16680" y="1"/>
                    <a:pt x="15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4"/>
            <p:cNvSpPr/>
            <p:nvPr/>
          </p:nvSpPr>
          <p:spPr>
            <a:xfrm>
              <a:off x="6049800" y="2379625"/>
              <a:ext cx="638375" cy="786975"/>
            </a:xfrm>
            <a:custGeom>
              <a:rect b="b" l="l" r="r" t="t"/>
              <a:pathLst>
                <a:path extrusionOk="0" h="31479" w="25535">
                  <a:moveTo>
                    <a:pt x="12398" y="1"/>
                  </a:moveTo>
                  <a:cubicBezTo>
                    <a:pt x="10775" y="1"/>
                    <a:pt x="9151" y="1"/>
                    <a:pt x="7528" y="739"/>
                  </a:cubicBezTo>
                  <a:cubicBezTo>
                    <a:pt x="6199" y="1034"/>
                    <a:pt x="4871" y="1624"/>
                    <a:pt x="3985" y="2657"/>
                  </a:cubicBezTo>
                  <a:cubicBezTo>
                    <a:pt x="2952" y="3248"/>
                    <a:pt x="2362" y="4281"/>
                    <a:pt x="1624" y="5609"/>
                  </a:cubicBezTo>
                  <a:cubicBezTo>
                    <a:pt x="1033" y="6938"/>
                    <a:pt x="738" y="8266"/>
                    <a:pt x="738" y="9447"/>
                  </a:cubicBezTo>
                  <a:cubicBezTo>
                    <a:pt x="738" y="10775"/>
                    <a:pt x="1033" y="11808"/>
                    <a:pt x="1328" y="12842"/>
                  </a:cubicBezTo>
                  <a:cubicBezTo>
                    <a:pt x="1624" y="13727"/>
                    <a:pt x="2362" y="14760"/>
                    <a:pt x="2952" y="15351"/>
                  </a:cubicBezTo>
                  <a:cubicBezTo>
                    <a:pt x="3690" y="16384"/>
                    <a:pt x="4576" y="16974"/>
                    <a:pt x="5609" y="17270"/>
                  </a:cubicBezTo>
                  <a:cubicBezTo>
                    <a:pt x="6937" y="18008"/>
                    <a:pt x="8118" y="18303"/>
                    <a:pt x="9446" y="18303"/>
                  </a:cubicBezTo>
                  <a:lnTo>
                    <a:pt x="14317" y="18598"/>
                  </a:lnTo>
                  <a:cubicBezTo>
                    <a:pt x="15645" y="18893"/>
                    <a:pt x="16974" y="19336"/>
                    <a:pt x="18302" y="19926"/>
                  </a:cubicBezTo>
                  <a:cubicBezTo>
                    <a:pt x="19335" y="20664"/>
                    <a:pt x="19631" y="21550"/>
                    <a:pt x="19631" y="22583"/>
                  </a:cubicBezTo>
                  <a:cubicBezTo>
                    <a:pt x="19631" y="23911"/>
                    <a:pt x="18893" y="24797"/>
                    <a:pt x="18007" y="25535"/>
                  </a:cubicBezTo>
                  <a:cubicBezTo>
                    <a:pt x="16679" y="26125"/>
                    <a:pt x="15055" y="26421"/>
                    <a:pt x="13432" y="26421"/>
                  </a:cubicBezTo>
                  <a:cubicBezTo>
                    <a:pt x="11808" y="26421"/>
                    <a:pt x="10184" y="26125"/>
                    <a:pt x="8856" y="25535"/>
                  </a:cubicBezTo>
                  <a:cubicBezTo>
                    <a:pt x="7528" y="24797"/>
                    <a:pt x="6494" y="23911"/>
                    <a:pt x="5904" y="22583"/>
                  </a:cubicBezTo>
                  <a:lnTo>
                    <a:pt x="0" y="22583"/>
                  </a:lnTo>
                  <a:cubicBezTo>
                    <a:pt x="295" y="23911"/>
                    <a:pt x="1033" y="25092"/>
                    <a:pt x="1624" y="26125"/>
                  </a:cubicBezTo>
                  <a:cubicBezTo>
                    <a:pt x="2362" y="27454"/>
                    <a:pt x="3247" y="28487"/>
                    <a:pt x="4280" y="29077"/>
                  </a:cubicBezTo>
                  <a:cubicBezTo>
                    <a:pt x="5609" y="30111"/>
                    <a:pt x="6937" y="30701"/>
                    <a:pt x="8118" y="30996"/>
                  </a:cubicBezTo>
                  <a:cubicBezTo>
                    <a:pt x="9351" y="31202"/>
                    <a:pt x="10655" y="31479"/>
                    <a:pt x="11783" y="31479"/>
                  </a:cubicBezTo>
                  <a:cubicBezTo>
                    <a:pt x="12275" y="31479"/>
                    <a:pt x="12733" y="31426"/>
                    <a:pt x="13136" y="31291"/>
                  </a:cubicBezTo>
                  <a:cubicBezTo>
                    <a:pt x="13597" y="31417"/>
                    <a:pt x="14081" y="31471"/>
                    <a:pt x="14575" y="31471"/>
                  </a:cubicBezTo>
                  <a:cubicBezTo>
                    <a:pt x="15824" y="31471"/>
                    <a:pt x="17139" y="31124"/>
                    <a:pt x="18302" y="30701"/>
                  </a:cubicBezTo>
                  <a:cubicBezTo>
                    <a:pt x="19926" y="30406"/>
                    <a:pt x="20959" y="29668"/>
                    <a:pt x="22140" y="28782"/>
                  </a:cubicBezTo>
                  <a:cubicBezTo>
                    <a:pt x="23173" y="28044"/>
                    <a:pt x="23911" y="27159"/>
                    <a:pt x="24501" y="25830"/>
                  </a:cubicBezTo>
                  <a:cubicBezTo>
                    <a:pt x="24797" y="24502"/>
                    <a:pt x="25092" y="23469"/>
                    <a:pt x="25092" y="22288"/>
                  </a:cubicBezTo>
                  <a:cubicBezTo>
                    <a:pt x="25092" y="19926"/>
                    <a:pt x="24206" y="18008"/>
                    <a:pt x="22583" y="16384"/>
                  </a:cubicBezTo>
                  <a:cubicBezTo>
                    <a:pt x="20516" y="14465"/>
                    <a:pt x="18302" y="13432"/>
                    <a:pt x="15645" y="13432"/>
                  </a:cubicBezTo>
                  <a:lnTo>
                    <a:pt x="10184" y="12842"/>
                  </a:lnTo>
                  <a:cubicBezTo>
                    <a:pt x="8856" y="12842"/>
                    <a:pt x="7823" y="12399"/>
                    <a:pt x="6937" y="11808"/>
                  </a:cubicBezTo>
                  <a:cubicBezTo>
                    <a:pt x="6199" y="11070"/>
                    <a:pt x="5904" y="10480"/>
                    <a:pt x="5904" y="9447"/>
                  </a:cubicBezTo>
                  <a:cubicBezTo>
                    <a:pt x="6199" y="8266"/>
                    <a:pt x="6494" y="7233"/>
                    <a:pt x="7528" y="6643"/>
                  </a:cubicBezTo>
                  <a:cubicBezTo>
                    <a:pt x="8856" y="5609"/>
                    <a:pt x="10480" y="5314"/>
                    <a:pt x="12103" y="5314"/>
                  </a:cubicBezTo>
                  <a:cubicBezTo>
                    <a:pt x="13727" y="5314"/>
                    <a:pt x="15350" y="5609"/>
                    <a:pt x="16679" y="6200"/>
                  </a:cubicBezTo>
                  <a:cubicBezTo>
                    <a:pt x="18007" y="6643"/>
                    <a:pt x="18893" y="7528"/>
                    <a:pt x="19631" y="8856"/>
                  </a:cubicBezTo>
                  <a:lnTo>
                    <a:pt x="25535" y="8856"/>
                  </a:lnTo>
                  <a:cubicBezTo>
                    <a:pt x="25092" y="7823"/>
                    <a:pt x="24501" y="6643"/>
                    <a:pt x="23911" y="5609"/>
                  </a:cubicBezTo>
                  <a:cubicBezTo>
                    <a:pt x="23173" y="4281"/>
                    <a:pt x="22140" y="3691"/>
                    <a:pt x="21254" y="2657"/>
                  </a:cubicBezTo>
                  <a:cubicBezTo>
                    <a:pt x="19926" y="1624"/>
                    <a:pt x="18597" y="1034"/>
                    <a:pt x="17269" y="739"/>
                  </a:cubicBezTo>
                  <a:cubicBezTo>
                    <a:pt x="15645" y="443"/>
                    <a:pt x="14022" y="1"/>
                    <a:pt x="12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238125" y="1899950"/>
              <a:ext cx="7025675" cy="1752725"/>
            </a:xfrm>
            <a:custGeom>
              <a:rect b="b" l="l" r="r" t="t"/>
              <a:pathLst>
                <a:path extrusionOk="0" h="70109" w="281027">
                  <a:moveTo>
                    <a:pt x="275861" y="5166"/>
                  </a:moveTo>
                  <a:lnTo>
                    <a:pt x="275861" y="64943"/>
                  </a:lnTo>
                  <a:lnTo>
                    <a:pt x="5166" y="64943"/>
                  </a:lnTo>
                  <a:lnTo>
                    <a:pt x="5166" y="5166"/>
                  </a:lnTo>
                  <a:close/>
                  <a:moveTo>
                    <a:pt x="0" y="0"/>
                  </a:moveTo>
                  <a:lnTo>
                    <a:pt x="0" y="70109"/>
                  </a:lnTo>
                  <a:lnTo>
                    <a:pt x="281027" y="70109"/>
                  </a:lnTo>
                  <a:lnTo>
                    <a:pt x="281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" name="Google Shape;131;p24"/>
          <p:cNvGrpSpPr/>
          <p:nvPr/>
        </p:nvGrpSpPr>
        <p:grpSpPr>
          <a:xfrm>
            <a:off x="1325967" y="635449"/>
            <a:ext cx="107994" cy="108004"/>
            <a:chOff x="1214600" y="1282775"/>
            <a:chExt cx="155052" cy="154800"/>
          </a:xfrm>
        </p:grpSpPr>
        <p:cxnSp>
          <p:nvCxnSpPr>
            <p:cNvPr id="132" name="Google Shape;132;p24"/>
            <p:cNvCxnSpPr/>
            <p:nvPr/>
          </p:nvCxnSpPr>
          <p:spPr>
            <a:xfrm>
              <a:off x="1214600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" name="Google Shape;133;p24"/>
            <p:cNvCxnSpPr/>
            <p:nvPr/>
          </p:nvCxnSpPr>
          <p:spPr>
            <a:xfrm flipH="1">
              <a:off x="1214852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34" name="Google Shape;134;p24"/>
          <p:cNvSpPr txBox="1"/>
          <p:nvPr>
            <p:ph type="ctrTitle"/>
          </p:nvPr>
        </p:nvSpPr>
        <p:spPr>
          <a:xfrm>
            <a:off x="422925" y="2915300"/>
            <a:ext cx="8021400" cy="19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>
                <a:solidFill>
                  <a:schemeClr val="lt1"/>
                </a:solidFill>
              </a:rPr>
              <a:t>Как использовать </a:t>
            </a:r>
            <a:br>
              <a:rPr lang="ru" sz="4200">
                <a:solidFill>
                  <a:schemeClr val="lt1"/>
                </a:solidFill>
              </a:rPr>
            </a:br>
            <a:r>
              <a:rPr lang="ru" sz="4200">
                <a:solidFill>
                  <a:schemeClr val="lt1"/>
                </a:solidFill>
              </a:rPr>
              <a:t>соцсети для продвижения</a:t>
            </a:r>
            <a:endParaRPr sz="4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>
                <a:solidFill>
                  <a:schemeClr val="lt1"/>
                </a:solidFill>
              </a:rPr>
              <a:t>таксопарка</a:t>
            </a:r>
            <a:endParaRPr sz="4200">
              <a:solidFill>
                <a:schemeClr val="lt1"/>
              </a:solidFill>
            </a:endParaRPr>
          </a:p>
        </p:txBody>
      </p:sp>
      <p:grpSp>
        <p:nvGrpSpPr>
          <p:cNvPr id="135" name="Google Shape;135;p24"/>
          <p:cNvGrpSpPr/>
          <p:nvPr/>
        </p:nvGrpSpPr>
        <p:grpSpPr>
          <a:xfrm>
            <a:off x="1536844" y="595960"/>
            <a:ext cx="952646" cy="172302"/>
            <a:chOff x="1765444" y="1055160"/>
            <a:chExt cx="952646" cy="172302"/>
          </a:xfrm>
        </p:grpSpPr>
        <p:sp>
          <p:nvSpPr>
            <p:cNvPr id="136" name="Google Shape;136;p24"/>
            <p:cNvSpPr/>
            <p:nvPr/>
          </p:nvSpPr>
          <p:spPr>
            <a:xfrm>
              <a:off x="1765444" y="1055160"/>
              <a:ext cx="571094" cy="166160"/>
            </a:xfrm>
            <a:custGeom>
              <a:rect b="b" l="l" r="r" t="t"/>
              <a:pathLst>
                <a:path extrusionOk="0" h="443063" w="1523105">
                  <a:moveTo>
                    <a:pt x="812104" y="443064"/>
                  </a:moveTo>
                  <a:lnTo>
                    <a:pt x="757454" y="443064"/>
                  </a:lnTo>
                  <a:lnTo>
                    <a:pt x="757454" y="380160"/>
                  </a:lnTo>
                  <a:lnTo>
                    <a:pt x="606073" y="380160"/>
                  </a:lnTo>
                  <a:lnTo>
                    <a:pt x="606073" y="443064"/>
                  </a:lnTo>
                  <a:lnTo>
                    <a:pt x="551422" y="443064"/>
                  </a:lnTo>
                  <a:lnTo>
                    <a:pt x="551422" y="332024"/>
                  </a:lnTo>
                  <a:lnTo>
                    <a:pt x="569457" y="332024"/>
                  </a:lnTo>
                  <a:cubicBezTo>
                    <a:pt x="575286" y="320355"/>
                    <a:pt x="580023" y="306498"/>
                    <a:pt x="583666" y="290453"/>
                  </a:cubicBezTo>
                  <a:cubicBezTo>
                    <a:pt x="587309" y="274043"/>
                    <a:pt x="590224" y="256722"/>
                    <a:pt x="592410" y="238489"/>
                  </a:cubicBezTo>
                  <a:cubicBezTo>
                    <a:pt x="594596" y="220256"/>
                    <a:pt x="596053" y="201658"/>
                    <a:pt x="596782" y="182695"/>
                  </a:cubicBezTo>
                  <a:cubicBezTo>
                    <a:pt x="597511" y="163733"/>
                    <a:pt x="597875" y="145682"/>
                    <a:pt x="597875" y="128543"/>
                  </a:cubicBezTo>
                  <a:lnTo>
                    <a:pt x="597875" y="105023"/>
                  </a:lnTo>
                  <a:lnTo>
                    <a:pt x="783140" y="105023"/>
                  </a:lnTo>
                  <a:lnTo>
                    <a:pt x="783140" y="332024"/>
                  </a:lnTo>
                  <a:lnTo>
                    <a:pt x="812104" y="332024"/>
                  </a:lnTo>
                  <a:lnTo>
                    <a:pt x="812104" y="443064"/>
                  </a:lnTo>
                  <a:close/>
                  <a:moveTo>
                    <a:pt x="186358" y="51417"/>
                  </a:moveTo>
                  <a:lnTo>
                    <a:pt x="156847" y="51417"/>
                  </a:lnTo>
                  <a:cubicBezTo>
                    <a:pt x="129521" y="51417"/>
                    <a:pt x="108936" y="57617"/>
                    <a:pt x="95092" y="70015"/>
                  </a:cubicBezTo>
                  <a:cubicBezTo>
                    <a:pt x="81247" y="82413"/>
                    <a:pt x="74325" y="98823"/>
                    <a:pt x="74325" y="119244"/>
                  </a:cubicBezTo>
                  <a:cubicBezTo>
                    <a:pt x="74325" y="130913"/>
                    <a:pt x="75600" y="141124"/>
                    <a:pt x="78150" y="149876"/>
                  </a:cubicBezTo>
                  <a:cubicBezTo>
                    <a:pt x="80700" y="158263"/>
                    <a:pt x="84344" y="166103"/>
                    <a:pt x="89080" y="173397"/>
                  </a:cubicBezTo>
                  <a:cubicBezTo>
                    <a:pt x="94181" y="180690"/>
                    <a:pt x="100375" y="187618"/>
                    <a:pt x="107661" y="194182"/>
                  </a:cubicBezTo>
                  <a:cubicBezTo>
                    <a:pt x="115312" y="200381"/>
                    <a:pt x="124239" y="206945"/>
                    <a:pt x="134440" y="213874"/>
                  </a:cubicBezTo>
                  <a:lnTo>
                    <a:pt x="167777" y="236301"/>
                  </a:lnTo>
                  <a:lnTo>
                    <a:pt x="71592" y="380160"/>
                  </a:lnTo>
                  <a:lnTo>
                    <a:pt x="0" y="380160"/>
                  </a:lnTo>
                  <a:lnTo>
                    <a:pt x="86348" y="251616"/>
                  </a:lnTo>
                  <a:cubicBezTo>
                    <a:pt x="73960" y="242865"/>
                    <a:pt x="62848" y="233930"/>
                    <a:pt x="53011" y="224814"/>
                  </a:cubicBezTo>
                  <a:cubicBezTo>
                    <a:pt x="43538" y="215697"/>
                    <a:pt x="35523" y="206034"/>
                    <a:pt x="28965" y="195823"/>
                  </a:cubicBezTo>
                  <a:cubicBezTo>
                    <a:pt x="22407" y="185613"/>
                    <a:pt x="17306" y="174673"/>
                    <a:pt x="13663" y="163004"/>
                  </a:cubicBezTo>
                  <a:cubicBezTo>
                    <a:pt x="10384" y="150970"/>
                    <a:pt x="8744" y="137660"/>
                    <a:pt x="8744" y="123073"/>
                  </a:cubicBezTo>
                  <a:cubicBezTo>
                    <a:pt x="8744" y="104840"/>
                    <a:pt x="11841" y="88248"/>
                    <a:pt x="18035" y="73297"/>
                  </a:cubicBezTo>
                  <a:cubicBezTo>
                    <a:pt x="24593" y="57981"/>
                    <a:pt x="34065" y="45036"/>
                    <a:pt x="46453" y="34461"/>
                  </a:cubicBezTo>
                  <a:cubicBezTo>
                    <a:pt x="58840" y="23521"/>
                    <a:pt x="74142" y="15133"/>
                    <a:pt x="92359" y="9299"/>
                  </a:cubicBezTo>
                  <a:cubicBezTo>
                    <a:pt x="110940" y="3100"/>
                    <a:pt x="132254" y="0"/>
                    <a:pt x="156300" y="0"/>
                  </a:cubicBezTo>
                  <a:lnTo>
                    <a:pt x="252485" y="0"/>
                  </a:lnTo>
                  <a:lnTo>
                    <a:pt x="252485" y="380160"/>
                  </a:lnTo>
                  <a:lnTo>
                    <a:pt x="186358" y="380160"/>
                  </a:lnTo>
                  <a:lnTo>
                    <a:pt x="186358" y="51417"/>
                  </a:lnTo>
                  <a:close/>
                  <a:moveTo>
                    <a:pt x="895173" y="264197"/>
                  </a:moveTo>
                  <a:cubicBezTo>
                    <a:pt x="896266" y="288994"/>
                    <a:pt x="902095" y="307410"/>
                    <a:pt x="912661" y="319443"/>
                  </a:cubicBezTo>
                  <a:cubicBezTo>
                    <a:pt x="923227" y="331477"/>
                    <a:pt x="941079" y="337494"/>
                    <a:pt x="966218" y="337494"/>
                  </a:cubicBezTo>
                  <a:cubicBezTo>
                    <a:pt x="981521" y="337494"/>
                    <a:pt x="996641" y="334942"/>
                    <a:pt x="1011578" y="329836"/>
                  </a:cubicBezTo>
                  <a:cubicBezTo>
                    <a:pt x="1026880" y="324366"/>
                    <a:pt x="1039450" y="318349"/>
                    <a:pt x="1049287" y="311786"/>
                  </a:cubicBezTo>
                  <a:lnTo>
                    <a:pt x="1049287" y="361562"/>
                  </a:lnTo>
                  <a:cubicBezTo>
                    <a:pt x="1039814" y="368126"/>
                    <a:pt x="1027791" y="373778"/>
                    <a:pt x="1013218" y="378519"/>
                  </a:cubicBezTo>
                  <a:cubicBezTo>
                    <a:pt x="998644" y="383259"/>
                    <a:pt x="981156" y="385630"/>
                    <a:pt x="960753" y="385630"/>
                  </a:cubicBezTo>
                  <a:cubicBezTo>
                    <a:pt x="919948" y="385630"/>
                    <a:pt x="888433" y="373960"/>
                    <a:pt x="866208" y="350622"/>
                  </a:cubicBezTo>
                  <a:cubicBezTo>
                    <a:pt x="844348" y="327284"/>
                    <a:pt x="833418" y="291547"/>
                    <a:pt x="833418" y="243412"/>
                  </a:cubicBezTo>
                  <a:cubicBezTo>
                    <a:pt x="833418" y="222626"/>
                    <a:pt x="835604" y="203481"/>
                    <a:pt x="839976" y="185977"/>
                  </a:cubicBezTo>
                  <a:cubicBezTo>
                    <a:pt x="844713" y="168474"/>
                    <a:pt x="851817" y="153340"/>
                    <a:pt x="861290" y="140577"/>
                  </a:cubicBezTo>
                  <a:cubicBezTo>
                    <a:pt x="870763" y="127449"/>
                    <a:pt x="882603" y="117421"/>
                    <a:pt x="896813" y="110492"/>
                  </a:cubicBezTo>
                  <a:cubicBezTo>
                    <a:pt x="911386" y="103199"/>
                    <a:pt x="928328" y="99553"/>
                    <a:pt x="947637" y="99553"/>
                  </a:cubicBezTo>
                  <a:cubicBezTo>
                    <a:pt x="963304" y="99553"/>
                    <a:pt x="977513" y="101923"/>
                    <a:pt x="990265" y="106663"/>
                  </a:cubicBezTo>
                  <a:cubicBezTo>
                    <a:pt x="1003381" y="111404"/>
                    <a:pt x="1014493" y="119062"/>
                    <a:pt x="1023601" y="129637"/>
                  </a:cubicBezTo>
                  <a:cubicBezTo>
                    <a:pt x="1032710" y="140212"/>
                    <a:pt x="1039632" y="153887"/>
                    <a:pt x="1044369" y="170662"/>
                  </a:cubicBezTo>
                  <a:cubicBezTo>
                    <a:pt x="1049469" y="187071"/>
                    <a:pt x="1052020" y="207310"/>
                    <a:pt x="1052020" y="231378"/>
                  </a:cubicBezTo>
                  <a:lnTo>
                    <a:pt x="1052020" y="264197"/>
                  </a:lnTo>
                  <a:lnTo>
                    <a:pt x="895173" y="264197"/>
                  </a:lnTo>
                  <a:close/>
                  <a:moveTo>
                    <a:pt x="518632" y="105023"/>
                  </a:moveTo>
                  <a:lnTo>
                    <a:pt x="518632" y="380160"/>
                  </a:lnTo>
                  <a:lnTo>
                    <a:pt x="459063" y="380160"/>
                  </a:lnTo>
                  <a:lnTo>
                    <a:pt x="459063" y="263650"/>
                  </a:lnTo>
                  <a:lnTo>
                    <a:pt x="366704" y="263650"/>
                  </a:lnTo>
                  <a:lnTo>
                    <a:pt x="366704" y="380160"/>
                  </a:lnTo>
                  <a:lnTo>
                    <a:pt x="307135" y="380160"/>
                  </a:lnTo>
                  <a:lnTo>
                    <a:pt x="307135" y="105023"/>
                  </a:lnTo>
                  <a:lnTo>
                    <a:pt x="366704" y="105023"/>
                  </a:lnTo>
                  <a:lnTo>
                    <a:pt x="366704" y="215515"/>
                  </a:lnTo>
                  <a:lnTo>
                    <a:pt x="459063" y="215515"/>
                  </a:lnTo>
                  <a:lnTo>
                    <a:pt x="459063" y="105023"/>
                  </a:lnTo>
                  <a:lnTo>
                    <a:pt x="518632" y="105023"/>
                  </a:lnTo>
                  <a:close/>
                  <a:moveTo>
                    <a:pt x="1160774" y="241771"/>
                  </a:moveTo>
                  <a:lnTo>
                    <a:pt x="1160774" y="380160"/>
                  </a:lnTo>
                  <a:lnTo>
                    <a:pt x="1101205" y="380160"/>
                  </a:lnTo>
                  <a:lnTo>
                    <a:pt x="1101205" y="105023"/>
                  </a:lnTo>
                  <a:lnTo>
                    <a:pt x="1160774" y="105023"/>
                  </a:lnTo>
                  <a:lnTo>
                    <a:pt x="1160774" y="237942"/>
                  </a:lnTo>
                  <a:lnTo>
                    <a:pt x="1256958" y="105023"/>
                  </a:lnTo>
                  <a:lnTo>
                    <a:pt x="1319260" y="105023"/>
                  </a:lnTo>
                  <a:lnTo>
                    <a:pt x="1225808" y="234113"/>
                  </a:lnTo>
                  <a:lnTo>
                    <a:pt x="1331283" y="380160"/>
                  </a:lnTo>
                  <a:lnTo>
                    <a:pt x="1261331" y="380160"/>
                  </a:lnTo>
                  <a:lnTo>
                    <a:pt x="1160774" y="241771"/>
                  </a:lnTo>
                  <a:close/>
                  <a:moveTo>
                    <a:pt x="1458618" y="385630"/>
                  </a:moveTo>
                  <a:cubicBezTo>
                    <a:pt x="1415627" y="385630"/>
                    <a:pt x="1383747" y="373413"/>
                    <a:pt x="1362980" y="348981"/>
                  </a:cubicBezTo>
                  <a:cubicBezTo>
                    <a:pt x="1342577" y="324549"/>
                    <a:pt x="1332376" y="289177"/>
                    <a:pt x="1332376" y="242865"/>
                  </a:cubicBezTo>
                  <a:cubicBezTo>
                    <a:pt x="1332376" y="222079"/>
                    <a:pt x="1334926" y="202934"/>
                    <a:pt x="1340027" y="185430"/>
                  </a:cubicBezTo>
                  <a:cubicBezTo>
                    <a:pt x="1345492" y="167562"/>
                    <a:pt x="1353325" y="152429"/>
                    <a:pt x="1363527" y="140030"/>
                  </a:cubicBezTo>
                  <a:cubicBezTo>
                    <a:pt x="1374092" y="127267"/>
                    <a:pt x="1387026" y="117421"/>
                    <a:pt x="1402328" y="110492"/>
                  </a:cubicBezTo>
                  <a:cubicBezTo>
                    <a:pt x="1417631" y="103199"/>
                    <a:pt x="1435483" y="99553"/>
                    <a:pt x="1455886" y="99553"/>
                  </a:cubicBezTo>
                  <a:cubicBezTo>
                    <a:pt x="1471552" y="99553"/>
                    <a:pt x="1485033" y="100829"/>
                    <a:pt x="1496327" y="103382"/>
                  </a:cubicBezTo>
                  <a:cubicBezTo>
                    <a:pt x="1507621" y="105570"/>
                    <a:pt x="1516548" y="108669"/>
                    <a:pt x="1523106" y="112680"/>
                  </a:cubicBezTo>
                  <a:lnTo>
                    <a:pt x="1523106" y="165192"/>
                  </a:lnTo>
                  <a:cubicBezTo>
                    <a:pt x="1516912" y="161180"/>
                    <a:pt x="1508350" y="157351"/>
                    <a:pt x="1497420" y="153705"/>
                  </a:cubicBezTo>
                  <a:cubicBezTo>
                    <a:pt x="1486490" y="150058"/>
                    <a:pt x="1475013" y="148235"/>
                    <a:pt x="1462990" y="148235"/>
                  </a:cubicBezTo>
                  <a:cubicBezTo>
                    <a:pt x="1440766" y="148235"/>
                    <a:pt x="1423642" y="156075"/>
                    <a:pt x="1411619" y="171756"/>
                  </a:cubicBezTo>
                  <a:cubicBezTo>
                    <a:pt x="1399960" y="187071"/>
                    <a:pt x="1394131" y="210227"/>
                    <a:pt x="1394131" y="241224"/>
                  </a:cubicBezTo>
                  <a:cubicBezTo>
                    <a:pt x="1394131" y="270761"/>
                    <a:pt x="1399414" y="294100"/>
                    <a:pt x="1409980" y="311239"/>
                  </a:cubicBezTo>
                  <a:cubicBezTo>
                    <a:pt x="1420545" y="328378"/>
                    <a:pt x="1438033" y="336947"/>
                    <a:pt x="1462444" y="336947"/>
                  </a:cubicBezTo>
                  <a:cubicBezTo>
                    <a:pt x="1475560" y="336947"/>
                    <a:pt x="1486854" y="335306"/>
                    <a:pt x="1496327" y="332024"/>
                  </a:cubicBezTo>
                  <a:cubicBezTo>
                    <a:pt x="1506164" y="328378"/>
                    <a:pt x="1515090" y="323819"/>
                    <a:pt x="1523106" y="318349"/>
                  </a:cubicBezTo>
                  <a:lnTo>
                    <a:pt x="1523106" y="368673"/>
                  </a:lnTo>
                  <a:cubicBezTo>
                    <a:pt x="1515455" y="374143"/>
                    <a:pt x="1506346" y="378336"/>
                    <a:pt x="1495781" y="381254"/>
                  </a:cubicBezTo>
                  <a:cubicBezTo>
                    <a:pt x="1485579" y="384171"/>
                    <a:pt x="1473192" y="385630"/>
                    <a:pt x="1458618" y="385630"/>
                  </a:cubicBezTo>
                  <a:close/>
                  <a:moveTo>
                    <a:pt x="723571" y="153158"/>
                  </a:moveTo>
                  <a:lnTo>
                    <a:pt x="650339" y="153158"/>
                  </a:lnTo>
                  <a:lnTo>
                    <a:pt x="650339" y="164645"/>
                  </a:lnTo>
                  <a:cubicBezTo>
                    <a:pt x="650339" y="176679"/>
                    <a:pt x="649975" y="190171"/>
                    <a:pt x="649246" y="205122"/>
                  </a:cubicBezTo>
                  <a:cubicBezTo>
                    <a:pt x="648518" y="220073"/>
                    <a:pt x="647243" y="235207"/>
                    <a:pt x="645421" y="250522"/>
                  </a:cubicBezTo>
                  <a:cubicBezTo>
                    <a:pt x="643599" y="265838"/>
                    <a:pt x="641049" y="280607"/>
                    <a:pt x="637770" y="294829"/>
                  </a:cubicBezTo>
                  <a:cubicBezTo>
                    <a:pt x="634855" y="309051"/>
                    <a:pt x="631030" y="321449"/>
                    <a:pt x="626293" y="332024"/>
                  </a:cubicBezTo>
                  <a:lnTo>
                    <a:pt x="723571" y="332024"/>
                  </a:lnTo>
                  <a:lnTo>
                    <a:pt x="723571" y="153158"/>
                  </a:lnTo>
                  <a:close/>
                  <a:moveTo>
                    <a:pt x="946544" y="147688"/>
                  </a:moveTo>
                  <a:cubicBezTo>
                    <a:pt x="929785" y="147688"/>
                    <a:pt x="917215" y="153887"/>
                    <a:pt x="908836" y="166286"/>
                  </a:cubicBezTo>
                  <a:cubicBezTo>
                    <a:pt x="900456" y="178319"/>
                    <a:pt x="895902" y="196006"/>
                    <a:pt x="895173" y="219344"/>
                  </a:cubicBezTo>
                  <a:lnTo>
                    <a:pt x="991358" y="219344"/>
                  </a:lnTo>
                  <a:lnTo>
                    <a:pt x="991358" y="212233"/>
                  </a:lnTo>
                  <a:cubicBezTo>
                    <a:pt x="991358" y="203116"/>
                    <a:pt x="990629" y="194729"/>
                    <a:pt x="989172" y="187071"/>
                  </a:cubicBezTo>
                  <a:cubicBezTo>
                    <a:pt x="987714" y="179049"/>
                    <a:pt x="985164" y="172120"/>
                    <a:pt x="981521" y="166286"/>
                  </a:cubicBezTo>
                  <a:cubicBezTo>
                    <a:pt x="978242" y="160451"/>
                    <a:pt x="973687" y="155893"/>
                    <a:pt x="967858" y="152611"/>
                  </a:cubicBezTo>
                  <a:cubicBezTo>
                    <a:pt x="962393" y="149329"/>
                    <a:pt x="955288" y="147688"/>
                    <a:pt x="946544" y="1476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4"/>
            <p:cNvSpPr/>
            <p:nvPr/>
          </p:nvSpPr>
          <p:spPr>
            <a:xfrm>
              <a:off x="2410447" y="1055160"/>
              <a:ext cx="307643" cy="172302"/>
            </a:xfrm>
            <a:custGeom>
              <a:rect b="b" l="l" r="r" t="t"/>
              <a:pathLst>
                <a:path extrusionOk="0" h="459473" w="820382">
                  <a:moveTo>
                    <a:pt x="250299" y="0"/>
                  </a:moveTo>
                  <a:lnTo>
                    <a:pt x="250299" y="380160"/>
                  </a:lnTo>
                  <a:lnTo>
                    <a:pt x="184172" y="380160"/>
                  </a:lnTo>
                  <a:lnTo>
                    <a:pt x="184172" y="51417"/>
                  </a:lnTo>
                  <a:lnTo>
                    <a:pt x="66127" y="51417"/>
                  </a:lnTo>
                  <a:lnTo>
                    <a:pt x="66127" y="380160"/>
                  </a:lnTo>
                  <a:lnTo>
                    <a:pt x="0" y="380160"/>
                  </a:lnTo>
                  <a:lnTo>
                    <a:pt x="0" y="0"/>
                  </a:lnTo>
                  <a:lnTo>
                    <a:pt x="250299" y="0"/>
                  </a:lnTo>
                  <a:close/>
                  <a:moveTo>
                    <a:pt x="368136" y="140577"/>
                  </a:moveTo>
                  <a:cubicBezTo>
                    <a:pt x="376516" y="127085"/>
                    <a:pt x="386899" y="116874"/>
                    <a:pt x="399287" y="109945"/>
                  </a:cubicBezTo>
                  <a:cubicBezTo>
                    <a:pt x="412038" y="103017"/>
                    <a:pt x="426065" y="99553"/>
                    <a:pt x="441367" y="99553"/>
                  </a:cubicBezTo>
                  <a:cubicBezTo>
                    <a:pt x="456669" y="99553"/>
                    <a:pt x="470696" y="102652"/>
                    <a:pt x="483448" y="108851"/>
                  </a:cubicBezTo>
                  <a:cubicBezTo>
                    <a:pt x="496200" y="115051"/>
                    <a:pt x="507130" y="124350"/>
                    <a:pt x="516238" y="136748"/>
                  </a:cubicBezTo>
                  <a:cubicBezTo>
                    <a:pt x="525347" y="148782"/>
                    <a:pt x="532451" y="163733"/>
                    <a:pt x="537552" y="181601"/>
                  </a:cubicBezTo>
                  <a:cubicBezTo>
                    <a:pt x="542653" y="199105"/>
                    <a:pt x="545203" y="219344"/>
                    <a:pt x="545203" y="242318"/>
                  </a:cubicBezTo>
                  <a:cubicBezTo>
                    <a:pt x="545203" y="265291"/>
                    <a:pt x="542470" y="285712"/>
                    <a:pt x="537006" y="303581"/>
                  </a:cubicBezTo>
                  <a:cubicBezTo>
                    <a:pt x="531905" y="321449"/>
                    <a:pt x="524618" y="336583"/>
                    <a:pt x="515145" y="348981"/>
                  </a:cubicBezTo>
                  <a:cubicBezTo>
                    <a:pt x="506037" y="361015"/>
                    <a:pt x="494743" y="370131"/>
                    <a:pt x="481262" y="376331"/>
                  </a:cubicBezTo>
                  <a:cubicBezTo>
                    <a:pt x="468146" y="382530"/>
                    <a:pt x="453755" y="385630"/>
                    <a:pt x="438088" y="385630"/>
                  </a:cubicBezTo>
                  <a:cubicBezTo>
                    <a:pt x="409306" y="385630"/>
                    <a:pt x="386535" y="373049"/>
                    <a:pt x="369775" y="347887"/>
                  </a:cubicBezTo>
                  <a:lnTo>
                    <a:pt x="369775" y="459474"/>
                  </a:lnTo>
                  <a:lnTo>
                    <a:pt x="304741" y="459474"/>
                  </a:lnTo>
                  <a:lnTo>
                    <a:pt x="304741" y="105023"/>
                  </a:lnTo>
                  <a:lnTo>
                    <a:pt x="364857" y="105023"/>
                  </a:lnTo>
                  <a:lnTo>
                    <a:pt x="368136" y="140577"/>
                  </a:lnTo>
                  <a:close/>
                  <a:moveTo>
                    <a:pt x="421693" y="334212"/>
                  </a:moveTo>
                  <a:cubicBezTo>
                    <a:pt x="440639" y="334212"/>
                    <a:pt x="454665" y="326919"/>
                    <a:pt x="463774" y="312333"/>
                  </a:cubicBezTo>
                  <a:cubicBezTo>
                    <a:pt x="473247" y="297746"/>
                    <a:pt x="477983" y="274408"/>
                    <a:pt x="477983" y="242318"/>
                  </a:cubicBezTo>
                  <a:cubicBezTo>
                    <a:pt x="477983" y="210227"/>
                    <a:pt x="473611" y="187071"/>
                    <a:pt x="464867" y="172850"/>
                  </a:cubicBezTo>
                  <a:cubicBezTo>
                    <a:pt x="456123" y="158263"/>
                    <a:pt x="442825" y="150970"/>
                    <a:pt x="424972" y="150970"/>
                  </a:cubicBezTo>
                  <a:cubicBezTo>
                    <a:pt x="406755" y="150970"/>
                    <a:pt x="393093" y="157898"/>
                    <a:pt x="383985" y="171756"/>
                  </a:cubicBezTo>
                  <a:cubicBezTo>
                    <a:pt x="374876" y="185613"/>
                    <a:pt x="370140" y="207857"/>
                    <a:pt x="369775" y="238489"/>
                  </a:cubicBezTo>
                  <a:lnTo>
                    <a:pt x="369775" y="242865"/>
                  </a:lnTo>
                  <a:cubicBezTo>
                    <a:pt x="369775" y="274955"/>
                    <a:pt x="373965" y="298293"/>
                    <a:pt x="382345" y="312880"/>
                  </a:cubicBezTo>
                  <a:cubicBezTo>
                    <a:pt x="391089" y="327101"/>
                    <a:pt x="404205" y="334212"/>
                    <a:pt x="421693" y="334212"/>
                  </a:cubicBezTo>
                  <a:close/>
                  <a:moveTo>
                    <a:pt x="699059" y="99553"/>
                  </a:moveTo>
                  <a:cubicBezTo>
                    <a:pt x="716911" y="99553"/>
                    <a:pt x="733306" y="102652"/>
                    <a:pt x="748244" y="108851"/>
                  </a:cubicBezTo>
                  <a:cubicBezTo>
                    <a:pt x="763182" y="115051"/>
                    <a:pt x="775934" y="124350"/>
                    <a:pt x="786499" y="136748"/>
                  </a:cubicBezTo>
                  <a:cubicBezTo>
                    <a:pt x="797065" y="148782"/>
                    <a:pt x="805262" y="163733"/>
                    <a:pt x="811092" y="181601"/>
                  </a:cubicBezTo>
                  <a:cubicBezTo>
                    <a:pt x="817286" y="199105"/>
                    <a:pt x="820383" y="219344"/>
                    <a:pt x="820383" y="242318"/>
                  </a:cubicBezTo>
                  <a:cubicBezTo>
                    <a:pt x="820383" y="265291"/>
                    <a:pt x="817286" y="285712"/>
                    <a:pt x="811092" y="303581"/>
                  </a:cubicBezTo>
                  <a:cubicBezTo>
                    <a:pt x="805262" y="321449"/>
                    <a:pt x="797065" y="336583"/>
                    <a:pt x="786499" y="348981"/>
                  </a:cubicBezTo>
                  <a:cubicBezTo>
                    <a:pt x="775934" y="361015"/>
                    <a:pt x="763182" y="370131"/>
                    <a:pt x="748244" y="376331"/>
                  </a:cubicBezTo>
                  <a:cubicBezTo>
                    <a:pt x="733306" y="382530"/>
                    <a:pt x="716911" y="385630"/>
                    <a:pt x="699059" y="385630"/>
                  </a:cubicBezTo>
                  <a:cubicBezTo>
                    <a:pt x="681206" y="385630"/>
                    <a:pt x="664811" y="382530"/>
                    <a:pt x="649873" y="376331"/>
                  </a:cubicBezTo>
                  <a:cubicBezTo>
                    <a:pt x="634935" y="370131"/>
                    <a:pt x="622184" y="361015"/>
                    <a:pt x="611618" y="348981"/>
                  </a:cubicBezTo>
                  <a:cubicBezTo>
                    <a:pt x="601052" y="336583"/>
                    <a:pt x="592673" y="321631"/>
                    <a:pt x="586479" y="304128"/>
                  </a:cubicBezTo>
                  <a:cubicBezTo>
                    <a:pt x="580650" y="286259"/>
                    <a:pt x="577735" y="265838"/>
                    <a:pt x="577735" y="242865"/>
                  </a:cubicBezTo>
                  <a:cubicBezTo>
                    <a:pt x="577735" y="219891"/>
                    <a:pt x="580650" y="199470"/>
                    <a:pt x="586479" y="181601"/>
                  </a:cubicBezTo>
                  <a:cubicBezTo>
                    <a:pt x="592673" y="163733"/>
                    <a:pt x="601052" y="148782"/>
                    <a:pt x="611618" y="136748"/>
                  </a:cubicBezTo>
                  <a:cubicBezTo>
                    <a:pt x="622184" y="124350"/>
                    <a:pt x="634935" y="115051"/>
                    <a:pt x="649873" y="108851"/>
                  </a:cubicBezTo>
                  <a:cubicBezTo>
                    <a:pt x="664811" y="102652"/>
                    <a:pt x="681206" y="99553"/>
                    <a:pt x="699059" y="99553"/>
                  </a:cubicBezTo>
                  <a:close/>
                  <a:moveTo>
                    <a:pt x="699059" y="334212"/>
                  </a:moveTo>
                  <a:cubicBezTo>
                    <a:pt x="717275" y="334212"/>
                    <a:pt x="730756" y="326919"/>
                    <a:pt x="739500" y="312333"/>
                  </a:cubicBezTo>
                  <a:cubicBezTo>
                    <a:pt x="748608" y="297746"/>
                    <a:pt x="753163" y="274408"/>
                    <a:pt x="753163" y="242318"/>
                  </a:cubicBezTo>
                  <a:cubicBezTo>
                    <a:pt x="753163" y="210227"/>
                    <a:pt x="748608" y="187071"/>
                    <a:pt x="739500" y="172850"/>
                  </a:cubicBezTo>
                  <a:cubicBezTo>
                    <a:pt x="730756" y="158263"/>
                    <a:pt x="717275" y="150970"/>
                    <a:pt x="699059" y="150970"/>
                  </a:cubicBezTo>
                  <a:cubicBezTo>
                    <a:pt x="680842" y="150970"/>
                    <a:pt x="667179" y="158263"/>
                    <a:pt x="658071" y="172850"/>
                  </a:cubicBezTo>
                  <a:cubicBezTo>
                    <a:pt x="649327" y="187436"/>
                    <a:pt x="644955" y="210774"/>
                    <a:pt x="644955" y="242865"/>
                  </a:cubicBezTo>
                  <a:cubicBezTo>
                    <a:pt x="644955" y="274955"/>
                    <a:pt x="649327" y="298293"/>
                    <a:pt x="658071" y="312880"/>
                  </a:cubicBezTo>
                  <a:cubicBezTo>
                    <a:pt x="667179" y="327101"/>
                    <a:pt x="680842" y="334212"/>
                    <a:pt x="699059" y="3342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8247" y="958646"/>
            <a:ext cx="2136200" cy="2221683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3"/>
          <p:cNvSpPr txBox="1"/>
          <p:nvPr/>
        </p:nvSpPr>
        <p:spPr>
          <a:xfrm>
            <a:off x="5579225" y="3425775"/>
            <a:ext cx="15042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Реклама дешевле </a:t>
            </a:r>
            <a:b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 становится: конкуренция </a:t>
            </a:r>
            <a:b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аукционе </a:t>
            </a:r>
            <a:b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все выше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4" name="Google Shape;29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1235" y="2914521"/>
            <a:ext cx="1636825" cy="185260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3"/>
          <p:cNvSpPr txBox="1"/>
          <p:nvPr>
            <p:ph idx="4294967295" type="ctrTitle"/>
          </p:nvPr>
        </p:nvSpPr>
        <p:spPr>
          <a:xfrm>
            <a:off x="1140746" y="243500"/>
            <a:ext cx="6862500" cy="5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Что нам ставит палки в колёса</a:t>
            </a:r>
            <a:endParaRPr b="1">
              <a:solidFill>
                <a:schemeClr val="lt1"/>
              </a:solidFill>
              <a:highlight>
                <a:schemeClr val="accent1"/>
              </a:highlight>
            </a:endParaRPr>
          </a:p>
        </p:txBody>
      </p:sp>
      <p:sp>
        <p:nvSpPr>
          <p:cNvPr id="296" name="Google Shape;296;p33"/>
          <p:cNvSpPr txBox="1"/>
          <p:nvPr/>
        </p:nvSpPr>
        <p:spPr>
          <a:xfrm>
            <a:off x="326250" y="2346863"/>
            <a:ext cx="2518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Блокировка популярной </a:t>
            </a:r>
            <a:b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оптимальной для продвижения большинства бизнесов соцсети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7" name="Google Shape;29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0025" y="1538217"/>
            <a:ext cx="1948075" cy="187778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3"/>
          <p:cNvSpPr txBox="1"/>
          <p:nvPr/>
        </p:nvSpPr>
        <p:spPr>
          <a:xfrm>
            <a:off x="2931375" y="868435"/>
            <a:ext cx="2223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Изменение закона о рекламе: обязательная маркировка рекламы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33"/>
          <p:cNvSpPr txBox="1"/>
          <p:nvPr/>
        </p:nvSpPr>
        <p:spPr>
          <a:xfrm>
            <a:off x="7692325" y="868435"/>
            <a:ext cx="119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Перегруз контентом: ожесточенная борьба за внимание аудитории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0" name="Google Shape;30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086" y="958655"/>
            <a:ext cx="1948070" cy="1406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8247" y="958646"/>
            <a:ext cx="2136200" cy="222168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4"/>
          <p:cNvSpPr txBox="1"/>
          <p:nvPr/>
        </p:nvSpPr>
        <p:spPr>
          <a:xfrm>
            <a:off x="5579225" y="3425775"/>
            <a:ext cx="15042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Реклама дешевле </a:t>
            </a:r>
            <a:b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 становится: конкуренция </a:t>
            </a:r>
            <a:b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аукционе </a:t>
            </a:r>
            <a:b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все выше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7" name="Google Shape;30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1235" y="2914521"/>
            <a:ext cx="1636825" cy="1852604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4"/>
          <p:cNvSpPr txBox="1"/>
          <p:nvPr>
            <p:ph idx="4294967295" type="ctrTitle"/>
          </p:nvPr>
        </p:nvSpPr>
        <p:spPr>
          <a:xfrm>
            <a:off x="1140746" y="243500"/>
            <a:ext cx="6862500" cy="5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Что нам ставит палки в колёса</a:t>
            </a:r>
            <a:endParaRPr b="1">
              <a:solidFill>
                <a:schemeClr val="lt1"/>
              </a:solidFill>
              <a:highlight>
                <a:schemeClr val="accent1"/>
              </a:highlight>
            </a:endParaRPr>
          </a:p>
        </p:txBody>
      </p:sp>
      <p:sp>
        <p:nvSpPr>
          <p:cNvPr id="309" name="Google Shape;309;p34"/>
          <p:cNvSpPr txBox="1"/>
          <p:nvPr/>
        </p:nvSpPr>
        <p:spPr>
          <a:xfrm>
            <a:off x="326250" y="2346863"/>
            <a:ext cx="2518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Блокировка популярной </a:t>
            </a:r>
            <a:b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оптимальной для продвижения большинства бизнесов соцсети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0" name="Google Shape;31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0025" y="1538217"/>
            <a:ext cx="1948075" cy="187778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4"/>
          <p:cNvSpPr txBox="1"/>
          <p:nvPr/>
        </p:nvSpPr>
        <p:spPr>
          <a:xfrm>
            <a:off x="2931375" y="868435"/>
            <a:ext cx="2223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Изменение закона о рекламе: обязательная маркировка рекламы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34"/>
          <p:cNvSpPr txBox="1"/>
          <p:nvPr/>
        </p:nvSpPr>
        <p:spPr>
          <a:xfrm>
            <a:off x="7692325" y="868435"/>
            <a:ext cx="119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Перегруз контентом: ожесточенная борьба за внимание аудитории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34"/>
          <p:cNvSpPr txBox="1"/>
          <p:nvPr/>
        </p:nvSpPr>
        <p:spPr>
          <a:xfrm>
            <a:off x="2931363" y="3628575"/>
            <a:ext cx="20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Соцсети выходят </a:t>
            </a:r>
            <a:b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из серой зоны: всё больше функционала становится завязано на том, что у тебя должен быть юридический статус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4" name="Google Shape;31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075" y="3136580"/>
            <a:ext cx="2433675" cy="163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086" y="958655"/>
            <a:ext cx="1948070" cy="1406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/>
          <p:nvPr/>
        </p:nvSpPr>
        <p:spPr>
          <a:xfrm>
            <a:off x="603925" y="1432050"/>
            <a:ext cx="7940400" cy="2456100"/>
          </a:xfrm>
          <a:prstGeom prst="roundRect">
            <a:avLst>
              <a:gd fmla="val 1442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35"/>
          <p:cNvSpPr/>
          <p:nvPr/>
        </p:nvSpPr>
        <p:spPr>
          <a:xfrm>
            <a:off x="3747275" y="1250950"/>
            <a:ext cx="1797000" cy="4422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2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Главное</a:t>
            </a:r>
            <a:endParaRPr b="1" sz="162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" name="Google Shape;322;p35"/>
          <p:cNvSpPr txBox="1"/>
          <p:nvPr/>
        </p:nvSpPr>
        <p:spPr>
          <a:xfrm>
            <a:off x="1005875" y="1818238"/>
            <a:ext cx="7132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Нет ни одной оптимальной площадки, где всем было бы хорошо на 100%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"/>
          <p:cNvSpPr/>
          <p:nvPr/>
        </p:nvSpPr>
        <p:spPr>
          <a:xfrm flipH="1" rot="-5400000">
            <a:off x="3805000" y="-193350"/>
            <a:ext cx="5148000" cy="5530200"/>
          </a:xfrm>
          <a:prstGeom prst="round2SameRect">
            <a:avLst>
              <a:gd fmla="val 4179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6"/>
          <p:cNvSpPr txBox="1"/>
          <p:nvPr>
            <p:ph idx="4294967295" type="ctrTitle"/>
          </p:nvPr>
        </p:nvSpPr>
        <p:spPr>
          <a:xfrm>
            <a:off x="411080" y="243500"/>
            <a:ext cx="2712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Что нужно знать о </a:t>
            </a:r>
            <a:r>
              <a:rPr b="1" lang="ru" sz="2400">
                <a:solidFill>
                  <a:schemeClr val="accent1"/>
                </a:solidFill>
              </a:rPr>
              <a:t>VK</a:t>
            </a:r>
            <a:r>
              <a:rPr b="1" lang="ru" sz="2400">
                <a:solidFill>
                  <a:schemeClr val="lt1"/>
                </a:solidFill>
              </a:rPr>
              <a:t> 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329" name="Google Shape;329;p36"/>
          <p:cNvSpPr txBox="1"/>
          <p:nvPr/>
        </p:nvSpPr>
        <p:spPr>
          <a:xfrm>
            <a:off x="411075" y="1532925"/>
            <a:ext cx="3048600" cy="25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Почему идём на площадку: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соцсеть №1 в РФ по количеству аудитории и активным пользователям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арсенале наиболее понятный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прогнозируемый инструмент продвижения – таргетированная реклама, которая позволит прицельно работать с разными сегментами аудиторий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30" name="Google Shape;330;p36"/>
          <p:cNvSpPr txBox="1"/>
          <p:nvPr/>
        </p:nvSpPr>
        <p:spPr>
          <a:xfrm>
            <a:off x="3880025" y="313575"/>
            <a:ext cx="5051700" cy="46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Возможности площадки:</a:t>
            </a:r>
            <a:endParaRPr b="1" sz="11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AutoNum type="arabicPeriod"/>
            </a:pP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 помощью виджетов, хештегов, Сюжетов и другого функционала, выстраиваем удобную систему навигации аудитории и упорядочиваем информацию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AutoNum type="arabicPeriod"/>
            </a:pP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Используем под себя все контентные возможности: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45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→"/>
            </a:pP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контент на стене сообщества: посты с текстами </a:t>
            </a:r>
            <a:b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визуальным сопровождением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45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→"/>
            </a:pP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VK Клипы – вертикальные видеоролики с отдельным приложением (фокусное направление площадки)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45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→"/>
            </a:pP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VK Видео – видеоплатформа с отдельным приложением (фокусное направление площадки)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45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→"/>
            </a:pP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Подкасты – новое фокусное направление площадки </a:t>
            </a:r>
            <a:b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системе VK Звук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45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→"/>
            </a:pP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Мини-аппы под спецпроекты и </a:t>
            </a:r>
            <a:r>
              <a:rPr lang="ru" sz="1100">
                <a:latin typeface="Montserrat"/>
                <a:ea typeface="Montserrat"/>
                <a:cs typeface="Montserrat"/>
                <a:sym typeface="Montserrat"/>
              </a:rPr>
              <a:t>конкурсы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AutoNum type="arabicPeriod"/>
            </a:pP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Используем таргетированную рекламу, маркет-платформу </a:t>
            </a:r>
            <a:b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инфлюенсеров для продвижения сообщества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AE2A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Форматы, которые рекомендуем:</a:t>
            </a:r>
            <a:endParaRPr b="1" sz="11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карточки, графика, иллюстрации, анимации, видео, аудио,</a:t>
            </a:r>
            <a:b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статьи, тексты, опросы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25" y="1008359"/>
            <a:ext cx="3939949" cy="379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4576" y="997325"/>
            <a:ext cx="3939950" cy="381682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7"/>
          <p:cNvSpPr txBox="1"/>
          <p:nvPr>
            <p:ph idx="4294967295" type="ctrTitle"/>
          </p:nvPr>
        </p:nvSpPr>
        <p:spPr>
          <a:xfrm>
            <a:off x="411068" y="243500"/>
            <a:ext cx="6564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Примеры </a:t>
            </a:r>
            <a:r>
              <a:rPr b="1" lang="ru" sz="2400">
                <a:solidFill>
                  <a:schemeClr val="accent1"/>
                </a:solidFill>
              </a:rPr>
              <a:t>сообществ</a:t>
            </a:r>
            <a:r>
              <a:rPr b="1" lang="ru" sz="2400">
                <a:solidFill>
                  <a:schemeClr val="lt1"/>
                </a:solidFill>
              </a:rPr>
              <a:t> в VK</a:t>
            </a:r>
            <a:endParaRPr b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2187" y="992351"/>
            <a:ext cx="2277239" cy="241567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8"/>
          <p:cNvSpPr txBox="1"/>
          <p:nvPr/>
        </p:nvSpPr>
        <p:spPr>
          <a:xfrm>
            <a:off x="2367825" y="3429382"/>
            <a:ext cx="220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VK Клип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38"/>
          <p:cNvSpPr txBox="1"/>
          <p:nvPr>
            <p:ph idx="4294967295" type="ctrTitle"/>
          </p:nvPr>
        </p:nvSpPr>
        <p:spPr>
          <a:xfrm>
            <a:off x="411068" y="243500"/>
            <a:ext cx="6564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Примеры </a:t>
            </a:r>
            <a:r>
              <a:rPr b="1" lang="ru" sz="2400">
                <a:solidFill>
                  <a:schemeClr val="accent1"/>
                </a:solidFill>
              </a:rPr>
              <a:t>форматов</a:t>
            </a:r>
            <a:r>
              <a:rPr b="1" lang="ru" sz="2400">
                <a:solidFill>
                  <a:schemeClr val="lt1"/>
                </a:solidFill>
              </a:rPr>
              <a:t> VK</a:t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id="345" name="Google Shape;345;p3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425" y="992350"/>
            <a:ext cx="1763096" cy="241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4545" y="992350"/>
            <a:ext cx="2066016" cy="241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94675" y="2920898"/>
            <a:ext cx="1726499" cy="1819326"/>
          </a:xfrm>
          <a:prstGeom prst="rect">
            <a:avLst/>
          </a:prstGeom>
          <a:noFill/>
          <a:ln cap="flat" cmpd="sng" w="19050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8" name="Google Shape;348;p3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46300" y="2920888"/>
            <a:ext cx="1941750" cy="1819326"/>
          </a:xfrm>
          <a:prstGeom prst="rect">
            <a:avLst/>
          </a:prstGeom>
          <a:noFill/>
          <a:ln cap="flat" cmpd="sng" w="19050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9" name="Google Shape;349;p38"/>
          <p:cNvSpPr txBox="1"/>
          <p:nvPr/>
        </p:nvSpPr>
        <p:spPr>
          <a:xfrm>
            <a:off x="411075" y="3429382"/>
            <a:ext cx="220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пост с изображением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38"/>
          <p:cNvSpPr txBox="1"/>
          <p:nvPr/>
        </p:nvSpPr>
        <p:spPr>
          <a:xfrm>
            <a:off x="6866200" y="846113"/>
            <a:ext cx="2066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пост с видео, базирующимся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 платформе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VK Видео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38"/>
          <p:cNvSpPr txBox="1"/>
          <p:nvPr/>
        </p:nvSpPr>
        <p:spPr>
          <a:xfrm>
            <a:off x="3346775" y="4001325"/>
            <a:ext cx="164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Пост с каруселью изображений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(в 2 форматах)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9"/>
          <p:cNvSpPr txBox="1"/>
          <p:nvPr>
            <p:ph idx="4294967295" type="ctrTitle"/>
          </p:nvPr>
        </p:nvSpPr>
        <p:spPr>
          <a:xfrm>
            <a:off x="411068" y="243500"/>
            <a:ext cx="6564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Примеры </a:t>
            </a:r>
            <a:r>
              <a:rPr b="1" lang="ru" sz="2400">
                <a:solidFill>
                  <a:schemeClr val="accent1"/>
                </a:solidFill>
              </a:rPr>
              <a:t>форматов</a:t>
            </a:r>
            <a:r>
              <a:rPr b="1" lang="ru" sz="2400">
                <a:solidFill>
                  <a:schemeClr val="lt1"/>
                </a:solidFill>
              </a:rPr>
              <a:t> VK</a:t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id="357" name="Google Shape;3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425" y="3623300"/>
            <a:ext cx="6013990" cy="111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1329" y="990800"/>
            <a:ext cx="2541246" cy="182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425" y="990800"/>
            <a:ext cx="1774116" cy="182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9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74221" y="990800"/>
            <a:ext cx="1903742" cy="182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9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70904" y="990800"/>
            <a:ext cx="1709955" cy="182294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9"/>
          <p:cNvSpPr txBox="1"/>
          <p:nvPr/>
        </p:nvSpPr>
        <p:spPr>
          <a:xfrm>
            <a:off x="841313" y="5002025"/>
            <a:ext cx="2209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опрос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39"/>
          <p:cNvSpPr txBox="1"/>
          <p:nvPr/>
        </p:nvSpPr>
        <p:spPr>
          <a:xfrm>
            <a:off x="411073" y="2848625"/>
            <a:ext cx="18666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статья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39"/>
          <p:cNvSpPr txBox="1"/>
          <p:nvPr/>
        </p:nvSpPr>
        <p:spPr>
          <a:xfrm>
            <a:off x="4174222" y="2848625"/>
            <a:ext cx="171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тест, сделанный через мини-апп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p39"/>
          <p:cNvSpPr txBox="1"/>
          <p:nvPr/>
        </p:nvSpPr>
        <p:spPr>
          <a:xfrm>
            <a:off x="6151563" y="2848625"/>
            <a:ext cx="254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Истории, упорядоченные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Сюжеты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39"/>
          <p:cNvSpPr txBox="1"/>
          <p:nvPr/>
        </p:nvSpPr>
        <p:spPr>
          <a:xfrm>
            <a:off x="6567276" y="4390525"/>
            <a:ext cx="11166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подкасты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39"/>
          <p:cNvSpPr txBox="1"/>
          <p:nvPr/>
        </p:nvSpPr>
        <p:spPr>
          <a:xfrm>
            <a:off x="2375672" y="2848625"/>
            <a:ext cx="1710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опрос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0"/>
          <p:cNvSpPr/>
          <p:nvPr/>
        </p:nvSpPr>
        <p:spPr>
          <a:xfrm flipH="1" rot="-5400000">
            <a:off x="4099150" y="100800"/>
            <a:ext cx="5148000" cy="4941900"/>
          </a:xfrm>
          <a:prstGeom prst="round2SameRect">
            <a:avLst>
              <a:gd fmla="val 4179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0"/>
          <p:cNvSpPr txBox="1"/>
          <p:nvPr>
            <p:ph idx="4294967295" type="ctrTitle"/>
          </p:nvPr>
        </p:nvSpPr>
        <p:spPr>
          <a:xfrm>
            <a:off x="411074" y="243500"/>
            <a:ext cx="3048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Что нужно знать о </a:t>
            </a:r>
            <a:r>
              <a:rPr b="1" lang="ru" sz="2400">
                <a:solidFill>
                  <a:schemeClr val="accent1"/>
                </a:solidFill>
              </a:rPr>
              <a:t>Telegram</a:t>
            </a:r>
            <a:r>
              <a:rPr b="1" lang="ru" sz="2400">
                <a:solidFill>
                  <a:schemeClr val="lt1"/>
                </a:solidFill>
              </a:rPr>
              <a:t> 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374" name="Google Shape;374;p40"/>
          <p:cNvSpPr txBox="1"/>
          <p:nvPr/>
        </p:nvSpPr>
        <p:spPr>
          <a:xfrm>
            <a:off x="411075" y="1532925"/>
            <a:ext cx="3510900" cy="30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Почему идём на площадку: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мессенджер с наиболее сильным проникновением в повседневную жизнь и информационную повестку россиян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развивающийся функционал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сторону соцсетей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присутствие активных комьюнити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 различным тематикам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развивающийся функционал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для бизнеса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40"/>
          <p:cNvSpPr txBox="1"/>
          <p:nvPr/>
        </p:nvSpPr>
        <p:spPr>
          <a:xfrm>
            <a:off x="4678450" y="313575"/>
            <a:ext cx="4253400" cy="3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Возможности площадки:</a:t>
            </a:r>
            <a:endParaRPr b="1" sz="11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Создаём канал, где с помощью инфоблоков, хештегов и закрепленного сообщения ориентируем аудиторию по всему объему контента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Подключаем комментарии, создав чат канала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Трансформируем чат в форум, где каждой тематике задаем свою ветку обсуждений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Работаем с чат-ботами, автоматизируя работу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Тестируем TGAds и размещаем посевы в других каналах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Форматы, которые рекомендуем:</a:t>
            </a:r>
            <a:endParaRPr b="1" sz="11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карточки, графика, иллюстрации, анимации, ссылки </a:t>
            </a: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видео, аудиосообщения, видеокружочки, тексты </a:t>
            </a: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(лонг и короткой строкой), опросы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1"/>
          <p:cNvSpPr/>
          <p:nvPr/>
        </p:nvSpPr>
        <p:spPr>
          <a:xfrm>
            <a:off x="4286250" y="1237125"/>
            <a:ext cx="4501800" cy="278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41"/>
          <p:cNvSpPr txBox="1"/>
          <p:nvPr>
            <p:ph idx="4294967295" type="ctrTitle"/>
          </p:nvPr>
        </p:nvSpPr>
        <p:spPr>
          <a:xfrm>
            <a:off x="411068" y="243500"/>
            <a:ext cx="6564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Пример </a:t>
            </a:r>
            <a:r>
              <a:rPr b="1" lang="ru" sz="2400">
                <a:solidFill>
                  <a:schemeClr val="accent1"/>
                </a:solidFill>
              </a:rPr>
              <a:t>канала</a:t>
            </a:r>
            <a:r>
              <a:rPr b="1" lang="ru" sz="2400">
                <a:solidFill>
                  <a:schemeClr val="lt1"/>
                </a:solidFill>
              </a:rPr>
              <a:t> в TG</a:t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id="382" name="Google Shape;382;p4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25" y="1225925"/>
            <a:ext cx="3628101" cy="27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3925" y="1695487"/>
            <a:ext cx="4501800" cy="1842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5962" l="0" r="0" t="5970"/>
          <a:stretch/>
        </p:blipFill>
        <p:spPr>
          <a:xfrm>
            <a:off x="503425" y="3597100"/>
            <a:ext cx="5465076" cy="113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2"/>
          <p:cNvSpPr/>
          <p:nvPr/>
        </p:nvSpPr>
        <p:spPr>
          <a:xfrm>
            <a:off x="6343493" y="916575"/>
            <a:ext cx="2444400" cy="198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42"/>
          <p:cNvSpPr/>
          <p:nvPr/>
        </p:nvSpPr>
        <p:spPr>
          <a:xfrm>
            <a:off x="2645298" y="928280"/>
            <a:ext cx="1587300" cy="198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" name="Google Shape;391;p42"/>
          <p:cNvSpPr txBox="1"/>
          <p:nvPr>
            <p:ph idx="4294967295" type="ctrTitle"/>
          </p:nvPr>
        </p:nvSpPr>
        <p:spPr>
          <a:xfrm>
            <a:off x="411068" y="243500"/>
            <a:ext cx="6564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Примеры </a:t>
            </a:r>
            <a:r>
              <a:rPr b="1" lang="ru" sz="2400">
                <a:solidFill>
                  <a:schemeClr val="accent1"/>
                </a:solidFill>
              </a:rPr>
              <a:t>форматов</a:t>
            </a:r>
            <a:r>
              <a:rPr b="1" lang="ru" sz="2400">
                <a:solidFill>
                  <a:schemeClr val="lt1"/>
                </a:solidFill>
              </a:rPr>
              <a:t> TG</a:t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id="392" name="Google Shape;392;p4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425" y="928285"/>
            <a:ext cx="2070338" cy="198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45298" y="1269838"/>
            <a:ext cx="1587202" cy="1213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2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04035" y="930574"/>
            <a:ext cx="1967990" cy="197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2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43559" y="1107076"/>
            <a:ext cx="2444491" cy="15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2"/>
          <p:cNvSpPr txBox="1"/>
          <p:nvPr/>
        </p:nvSpPr>
        <p:spPr>
          <a:xfrm>
            <a:off x="427250" y="2954803"/>
            <a:ext cx="20703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пост с изображениями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7" name="Google Shape;397;p42"/>
          <p:cNvSpPr txBox="1"/>
          <p:nvPr/>
        </p:nvSpPr>
        <p:spPr>
          <a:xfrm>
            <a:off x="6043298" y="3904188"/>
            <a:ext cx="180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пост с аудио- сообщением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42"/>
          <p:cNvSpPr txBox="1"/>
          <p:nvPr/>
        </p:nvSpPr>
        <p:spPr>
          <a:xfrm>
            <a:off x="2582025" y="2954800"/>
            <a:ext cx="16506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видеокружок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42"/>
          <p:cNvSpPr txBox="1"/>
          <p:nvPr/>
        </p:nvSpPr>
        <p:spPr>
          <a:xfrm>
            <a:off x="4317100" y="2954800"/>
            <a:ext cx="19680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пост с видео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42"/>
          <p:cNvSpPr txBox="1"/>
          <p:nvPr/>
        </p:nvSpPr>
        <p:spPr>
          <a:xfrm>
            <a:off x="6285100" y="2954800"/>
            <a:ext cx="19680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опрос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/>
          <p:nvPr/>
        </p:nvSpPr>
        <p:spPr>
          <a:xfrm>
            <a:off x="747176" y="710550"/>
            <a:ext cx="6778500" cy="2422800"/>
          </a:xfrm>
          <a:prstGeom prst="roundRect">
            <a:avLst>
              <a:gd fmla="val 10971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25"/>
          <p:cNvSpPr/>
          <p:nvPr/>
        </p:nvSpPr>
        <p:spPr>
          <a:xfrm>
            <a:off x="948617" y="527625"/>
            <a:ext cx="2109300" cy="411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8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Проверка связи: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1020675" y="1093975"/>
            <a:ext cx="6092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b="1" lang="ru" sz="28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оставьте плюс в чате</a:t>
            </a:r>
            <a:r>
              <a:rPr b="1" lang="ru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если вы хорошо слышите спикера и видите презентацию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25"/>
          <p:cNvSpPr/>
          <p:nvPr/>
        </p:nvSpPr>
        <p:spPr>
          <a:xfrm>
            <a:off x="3036950" y="2706625"/>
            <a:ext cx="5074500" cy="1831200"/>
          </a:xfrm>
          <a:prstGeom prst="roundRect">
            <a:avLst>
              <a:gd fmla="val 12237" name="adj"/>
            </a:avLst>
          </a:prstGeom>
          <a:solidFill>
            <a:srgbClr val="FFFFFF"/>
          </a:solidFill>
          <a:ln>
            <a:noFill/>
          </a:ln>
          <a:effectLst>
            <a:outerShdw blurRad="471488" rotWithShape="0" algn="bl" dir="5400000" dist="38100">
              <a:srgbClr val="20124D">
                <a:alpha val="13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25"/>
          <p:cNvSpPr txBox="1"/>
          <p:nvPr/>
        </p:nvSpPr>
        <p:spPr>
          <a:xfrm>
            <a:off x="3386750" y="2976025"/>
            <a:ext cx="4800900" cy="13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Если что-то не работает, попробуйте: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AutoNum type="arabicPeriod"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Перезайти во встречу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AutoNum type="arabicPeriod"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Перезагрузить приложение Zoom / сменить браузер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3"/>
          <p:cNvSpPr txBox="1"/>
          <p:nvPr>
            <p:ph idx="4294967295" type="ctrTitle"/>
          </p:nvPr>
        </p:nvSpPr>
        <p:spPr>
          <a:xfrm>
            <a:off x="411068" y="243500"/>
            <a:ext cx="6564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Примеры </a:t>
            </a:r>
            <a:r>
              <a:rPr b="1" lang="ru" sz="2400">
                <a:solidFill>
                  <a:schemeClr val="accent1"/>
                </a:solidFill>
              </a:rPr>
              <a:t>форматов</a:t>
            </a:r>
            <a:r>
              <a:rPr b="1" lang="ru" sz="2400">
                <a:solidFill>
                  <a:schemeClr val="lt1"/>
                </a:solidFill>
              </a:rPr>
              <a:t> TG</a:t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id="406" name="Google Shape;406;p4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25" y="1205806"/>
            <a:ext cx="2570491" cy="3074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1857" y="1205800"/>
            <a:ext cx="1591842" cy="307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6650" y="338938"/>
            <a:ext cx="1879942" cy="394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90445" y="338939"/>
            <a:ext cx="1616876" cy="282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3"/>
          <p:cNvPicPr preferRelativeResize="0"/>
          <p:nvPr/>
        </p:nvPicPr>
        <p:blipFill rotWithShape="1">
          <a:blip r:embed="rId9">
            <a:alphaModFix/>
          </a:blip>
          <a:srcRect b="0" l="0" r="33550" t="0"/>
          <a:stretch/>
        </p:blipFill>
        <p:spPr>
          <a:xfrm>
            <a:off x="7090445" y="3310683"/>
            <a:ext cx="1616879" cy="96920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3"/>
          <p:cNvSpPr txBox="1"/>
          <p:nvPr/>
        </p:nvSpPr>
        <p:spPr>
          <a:xfrm>
            <a:off x="427250" y="4279878"/>
            <a:ext cx="20703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статья в Telegraph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2" name="Google Shape;412;p43"/>
          <p:cNvSpPr txBox="1"/>
          <p:nvPr/>
        </p:nvSpPr>
        <p:spPr>
          <a:xfrm>
            <a:off x="3175650" y="4279875"/>
            <a:ext cx="16170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Stories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p43"/>
          <p:cNvSpPr txBox="1"/>
          <p:nvPr/>
        </p:nvSpPr>
        <p:spPr>
          <a:xfrm>
            <a:off x="4951603" y="4279875"/>
            <a:ext cx="19851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Чат, разделенный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темы (форум)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4" name="Google Shape;414;p43"/>
          <p:cNvSpPr txBox="1"/>
          <p:nvPr/>
        </p:nvSpPr>
        <p:spPr>
          <a:xfrm>
            <a:off x="7095653" y="4279875"/>
            <a:ext cx="19851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чат-бот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43"/>
          <p:cNvSpPr/>
          <p:nvPr/>
        </p:nvSpPr>
        <p:spPr>
          <a:xfrm>
            <a:off x="7189688" y="338950"/>
            <a:ext cx="1418400" cy="26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@PIK_or_rent_bot</a:t>
            </a:r>
            <a:endParaRPr i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4"/>
          <p:cNvSpPr/>
          <p:nvPr/>
        </p:nvSpPr>
        <p:spPr>
          <a:xfrm flipH="1" rot="-5400000">
            <a:off x="4099150" y="100800"/>
            <a:ext cx="5148000" cy="4941900"/>
          </a:xfrm>
          <a:prstGeom prst="round2SameRect">
            <a:avLst>
              <a:gd fmla="val 4179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4"/>
          <p:cNvSpPr txBox="1"/>
          <p:nvPr>
            <p:ph idx="4294967295" type="ctrTitle"/>
          </p:nvPr>
        </p:nvSpPr>
        <p:spPr>
          <a:xfrm>
            <a:off x="411074" y="243500"/>
            <a:ext cx="3048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Что нужно знать о </a:t>
            </a:r>
            <a:r>
              <a:rPr b="1" lang="ru" sz="2400">
                <a:solidFill>
                  <a:schemeClr val="accent1"/>
                </a:solidFill>
              </a:rPr>
              <a:t>Youtube</a:t>
            </a:r>
            <a:r>
              <a:rPr b="1" lang="ru" sz="2400">
                <a:solidFill>
                  <a:schemeClr val="lt1"/>
                </a:solidFill>
              </a:rPr>
              <a:t> 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422" name="Google Shape;422;p44"/>
          <p:cNvSpPr txBox="1"/>
          <p:nvPr/>
        </p:nvSpPr>
        <p:spPr>
          <a:xfrm>
            <a:off x="411075" y="1532925"/>
            <a:ext cx="3510900" cy="25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Почему идём на площадку: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единственная видеоплощадка такой мощности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Shorts – стали заменой TikTok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индексирования контента поисковиками (конкретно Google)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“вечный контент”: никогда не знаешь, когда твое видео выстрелит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44"/>
          <p:cNvSpPr txBox="1"/>
          <p:nvPr/>
        </p:nvSpPr>
        <p:spPr>
          <a:xfrm>
            <a:off x="4678450" y="313575"/>
            <a:ext cx="4253400" cy="3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Возможности площадки: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Создаём канал, где с помощью инфоблоков </a:t>
            </a: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внутренних инструментов порядка (например, плейлисты, вывод основного видео на главную страницу) ориентируем аудиторию по всему </a:t>
            </a: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объему контента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Снимаем хотя бы несколько основных горизонтальных видеороликов с самой важной информацией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Подключаем создание Shorts для привлечения внимания к каналу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Форматы, которые рекомендуем:</a:t>
            </a:r>
            <a:endParaRPr b="1" sz="11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видео (оба формата) + поддержка Сообщества (короткие публикации с текстом и картинкой)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/>
          <p:nvPr>
            <p:ph idx="4294967295" type="ctrTitle"/>
          </p:nvPr>
        </p:nvSpPr>
        <p:spPr>
          <a:xfrm>
            <a:off x="411068" y="243500"/>
            <a:ext cx="6564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Пример </a:t>
            </a:r>
            <a:r>
              <a:rPr b="1" lang="ru" sz="2400">
                <a:solidFill>
                  <a:schemeClr val="accent1"/>
                </a:solidFill>
              </a:rPr>
              <a:t>каналов и форматов</a:t>
            </a:r>
            <a:r>
              <a:rPr b="1" lang="ru" sz="2400">
                <a:solidFill>
                  <a:schemeClr val="lt1"/>
                </a:solidFill>
              </a:rPr>
              <a:t> в YT</a:t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id="429" name="Google Shape;429;p4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28" y="868725"/>
            <a:ext cx="2709048" cy="1726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0732" y="868725"/>
            <a:ext cx="2751648" cy="172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3425" y="2684395"/>
            <a:ext cx="3442779" cy="220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5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90140" y="2684408"/>
            <a:ext cx="3635476" cy="2201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5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03434" y="868727"/>
            <a:ext cx="1622190" cy="172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6"/>
          <p:cNvSpPr/>
          <p:nvPr/>
        </p:nvSpPr>
        <p:spPr>
          <a:xfrm flipH="1" rot="-5400000">
            <a:off x="4099150" y="100800"/>
            <a:ext cx="5148000" cy="4941900"/>
          </a:xfrm>
          <a:prstGeom prst="round2SameRect">
            <a:avLst>
              <a:gd fmla="val 4179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6"/>
          <p:cNvSpPr txBox="1"/>
          <p:nvPr>
            <p:ph idx="4294967295" type="ctrTitle"/>
          </p:nvPr>
        </p:nvSpPr>
        <p:spPr>
          <a:xfrm>
            <a:off x="411074" y="243500"/>
            <a:ext cx="3048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Что нужно знать об </a:t>
            </a:r>
            <a:r>
              <a:rPr b="1" lang="ru" sz="2400">
                <a:solidFill>
                  <a:schemeClr val="accent1"/>
                </a:solidFill>
              </a:rPr>
              <a:t>Instagram</a:t>
            </a:r>
            <a:r>
              <a:rPr b="1" lang="ru" sz="2400">
                <a:solidFill>
                  <a:schemeClr val="lt1"/>
                </a:solidFill>
              </a:rPr>
              <a:t> 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440" name="Google Shape;440;p46"/>
          <p:cNvSpPr txBox="1"/>
          <p:nvPr/>
        </p:nvSpPr>
        <p:spPr>
          <a:xfrm>
            <a:off x="411075" y="1532925"/>
            <a:ext cx="3679200" cy="3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Почему мы </a:t>
            </a: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НЕ ИДЁМ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на площадку: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да, здесь всё ещё есть активная аудитория, но для старта с нуля необходимо приложить очень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много условий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Если всё-таки </a:t>
            </a: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ИДЁМ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на площадку: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готовимся снимать много вертикального контента (скорее с упором на юмор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или уникальную пользу) и размещать рекламу в других аккаунтах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лучший вариант: заходить через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личный бренд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1" name="Google Shape;441;p4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3562" r="2434" t="57026"/>
          <a:stretch/>
        </p:blipFill>
        <p:spPr>
          <a:xfrm>
            <a:off x="5069940" y="1408331"/>
            <a:ext cx="3206408" cy="129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9942" y="2486430"/>
            <a:ext cx="3206406" cy="246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6">
            <a:hlinkClick r:id="rId6"/>
          </p:cNvPr>
          <p:cNvPicPr preferRelativeResize="0"/>
          <p:nvPr/>
        </p:nvPicPr>
        <p:blipFill rotWithShape="1">
          <a:blip r:embed="rId4">
            <a:alphaModFix/>
          </a:blip>
          <a:srcRect b="61813" l="8595" r="7869" t="0"/>
          <a:stretch/>
        </p:blipFill>
        <p:spPr>
          <a:xfrm>
            <a:off x="5069956" y="191650"/>
            <a:ext cx="3206382" cy="1296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7"/>
          <p:cNvSpPr txBox="1"/>
          <p:nvPr>
            <p:ph idx="4294967295" type="ctrTitle"/>
          </p:nvPr>
        </p:nvSpPr>
        <p:spPr>
          <a:xfrm>
            <a:off x="411068" y="243500"/>
            <a:ext cx="6564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Примеры </a:t>
            </a:r>
            <a:r>
              <a:rPr b="1" lang="ru" sz="2400">
                <a:solidFill>
                  <a:schemeClr val="accent1"/>
                </a:solidFill>
              </a:rPr>
              <a:t>форматов</a:t>
            </a:r>
            <a:r>
              <a:rPr b="1" lang="ru" sz="2400">
                <a:solidFill>
                  <a:schemeClr val="lt1"/>
                </a:solidFill>
              </a:rPr>
              <a:t> IG</a:t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id="449" name="Google Shape;449;p47"/>
          <p:cNvPicPr preferRelativeResize="0"/>
          <p:nvPr/>
        </p:nvPicPr>
        <p:blipFill rotWithShape="1">
          <a:blip r:embed="rId3">
            <a:alphaModFix/>
          </a:blip>
          <a:srcRect b="1009" l="0" r="0" t="0"/>
          <a:stretch/>
        </p:blipFill>
        <p:spPr>
          <a:xfrm>
            <a:off x="6410925" y="1021934"/>
            <a:ext cx="1930076" cy="341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1025" y="1010995"/>
            <a:ext cx="1930076" cy="341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269"/>
          <a:stretch/>
        </p:blipFill>
        <p:spPr>
          <a:xfrm>
            <a:off x="2442225" y="1010995"/>
            <a:ext cx="1838974" cy="341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3424" y="1035790"/>
            <a:ext cx="1838988" cy="341455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7"/>
          <p:cNvSpPr txBox="1"/>
          <p:nvPr/>
        </p:nvSpPr>
        <p:spPr>
          <a:xfrm>
            <a:off x="427250" y="4450345"/>
            <a:ext cx="19302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Reels (графика)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4" name="Google Shape;454;p47"/>
          <p:cNvSpPr txBox="1"/>
          <p:nvPr/>
        </p:nvSpPr>
        <p:spPr>
          <a:xfrm>
            <a:off x="2320400" y="4450345"/>
            <a:ext cx="19302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Reels (съемка)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5" name="Google Shape;455;p47"/>
          <p:cNvSpPr txBox="1"/>
          <p:nvPr/>
        </p:nvSpPr>
        <p:spPr>
          <a:xfrm>
            <a:off x="4304763" y="4450345"/>
            <a:ext cx="19302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ост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p47"/>
          <p:cNvSpPr txBox="1"/>
          <p:nvPr/>
        </p:nvSpPr>
        <p:spPr>
          <a:xfrm>
            <a:off x="6334650" y="4450345"/>
            <a:ext cx="19302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Stories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8"/>
          <p:cNvSpPr/>
          <p:nvPr/>
        </p:nvSpPr>
        <p:spPr>
          <a:xfrm flipH="1" rot="-5400000">
            <a:off x="4099150" y="100800"/>
            <a:ext cx="5148000" cy="4941900"/>
          </a:xfrm>
          <a:prstGeom prst="round2SameRect">
            <a:avLst>
              <a:gd fmla="val 4179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8"/>
          <p:cNvSpPr txBox="1"/>
          <p:nvPr>
            <p:ph idx="4294967295" type="ctrTitle"/>
          </p:nvPr>
        </p:nvSpPr>
        <p:spPr>
          <a:xfrm>
            <a:off x="411074" y="243500"/>
            <a:ext cx="3048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Что нужно знать о </a:t>
            </a:r>
            <a:r>
              <a:rPr b="1" lang="ru" sz="2400">
                <a:solidFill>
                  <a:schemeClr val="accent1"/>
                </a:solidFill>
              </a:rPr>
              <a:t>Дзен</a:t>
            </a:r>
            <a:r>
              <a:rPr b="1" lang="ru" sz="2400">
                <a:solidFill>
                  <a:schemeClr val="lt1"/>
                </a:solidFill>
              </a:rPr>
              <a:t> 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463" name="Google Shape;463;p48"/>
          <p:cNvSpPr txBox="1"/>
          <p:nvPr/>
        </p:nvSpPr>
        <p:spPr>
          <a:xfrm>
            <a:off x="411075" y="1532925"/>
            <a:ext cx="35109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Почему идём на площадку: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VK взялись за развитие Дзена, постепенно подключают новые возможности в работе на площадке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охватить широкую аудиторию среднестатистических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 поведению россиян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индексация контента: статьи в Дзен хорошо индексируются поисковиками, что даёт нам возможность получить дополнительный трафик из поиска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4" name="Google Shape;464;p48"/>
          <p:cNvSpPr txBox="1"/>
          <p:nvPr/>
        </p:nvSpPr>
        <p:spPr>
          <a:xfrm>
            <a:off x="4678450" y="313575"/>
            <a:ext cx="4253400" cy="3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Возможности площадки:</a:t>
            </a:r>
            <a:endParaRPr b="1" sz="12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Создание статей с возможностью нативного размещения ссылок на сайт по всему тексту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Размещение видеконтента – классические горизонтальыне видео и короткие вертикальные Ролики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Продвижение контента таргетированной рекламой через платформу VK Реклама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  <a:highlight>
                <a:srgbClr val="AE2A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Форматы, которые рекомендуем: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лонгриды с ключевыми словами, видео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9"/>
          <p:cNvSpPr txBox="1"/>
          <p:nvPr>
            <p:ph idx="4294967295" type="ctrTitle"/>
          </p:nvPr>
        </p:nvSpPr>
        <p:spPr>
          <a:xfrm>
            <a:off x="411068" y="243500"/>
            <a:ext cx="6564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Пример </a:t>
            </a:r>
            <a:r>
              <a:rPr b="1" lang="ru" sz="2400">
                <a:solidFill>
                  <a:schemeClr val="accent1"/>
                </a:solidFill>
              </a:rPr>
              <a:t>канала </a:t>
            </a:r>
            <a:br>
              <a:rPr b="1" lang="ru" sz="2400">
                <a:solidFill>
                  <a:schemeClr val="accent1"/>
                </a:solidFill>
              </a:rPr>
            </a:br>
            <a:r>
              <a:rPr b="1" lang="ru" sz="2400">
                <a:solidFill>
                  <a:schemeClr val="accent1"/>
                </a:solidFill>
              </a:rPr>
              <a:t>и форматов</a:t>
            </a:r>
            <a:r>
              <a:rPr b="1" lang="ru" sz="2400">
                <a:solidFill>
                  <a:schemeClr val="lt1"/>
                </a:solidFill>
              </a:rPr>
              <a:t> в Дзен</a:t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id="470" name="Google Shape;470;p4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950" y="2262865"/>
            <a:ext cx="4401761" cy="231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2673" y="766693"/>
            <a:ext cx="3945375" cy="189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2673" y="2743660"/>
            <a:ext cx="3945370" cy="1833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0"/>
          <p:cNvSpPr/>
          <p:nvPr/>
        </p:nvSpPr>
        <p:spPr>
          <a:xfrm flipH="1" rot="-5400000">
            <a:off x="4099150" y="100800"/>
            <a:ext cx="5148000" cy="4941900"/>
          </a:xfrm>
          <a:prstGeom prst="round2SameRect">
            <a:avLst>
              <a:gd fmla="val 4179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50"/>
          <p:cNvSpPr txBox="1"/>
          <p:nvPr>
            <p:ph idx="4294967295" type="ctrTitle"/>
          </p:nvPr>
        </p:nvSpPr>
        <p:spPr>
          <a:xfrm>
            <a:off x="411075" y="243500"/>
            <a:ext cx="37911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Что нужно знать </a:t>
            </a:r>
            <a:br>
              <a:rPr b="1" lang="ru" sz="2400">
                <a:solidFill>
                  <a:schemeClr val="lt1"/>
                </a:solidFill>
              </a:rPr>
            </a:br>
            <a:r>
              <a:rPr b="1" lang="ru" sz="2400">
                <a:solidFill>
                  <a:schemeClr val="lt1"/>
                </a:solidFill>
              </a:rPr>
              <a:t>об </a:t>
            </a:r>
            <a:r>
              <a:rPr b="1" lang="ru" sz="2400">
                <a:solidFill>
                  <a:schemeClr val="accent1"/>
                </a:solidFill>
              </a:rPr>
              <a:t>Одноклассниках</a:t>
            </a:r>
            <a:r>
              <a:rPr b="1" lang="ru" sz="2400">
                <a:solidFill>
                  <a:schemeClr val="lt1"/>
                </a:solidFill>
              </a:rPr>
              <a:t> 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479" name="Google Shape;479;p50"/>
          <p:cNvSpPr txBox="1"/>
          <p:nvPr/>
        </p:nvSpPr>
        <p:spPr>
          <a:xfrm>
            <a:off x="411075" y="1456725"/>
            <a:ext cx="3510900" cy="13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Почему идём на площадку: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высокая представленность региональной аудитории, с которой мало кто качественно вступает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коммуникацию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0" name="Google Shape;480;p50"/>
          <p:cNvSpPr txBox="1"/>
          <p:nvPr/>
        </p:nvSpPr>
        <p:spPr>
          <a:xfrm>
            <a:off x="4678450" y="313575"/>
            <a:ext cx="4253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Форматы, которые рекомендуем: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карточки, графика, иллюстрации, анимации, видео, тексты, опросы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1" name="Google Shape;48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7550" y="1697525"/>
            <a:ext cx="1983143" cy="29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5637" y="1697526"/>
            <a:ext cx="2425514" cy="294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0"/>
          <p:cNvSpPr txBox="1"/>
          <p:nvPr/>
        </p:nvSpPr>
        <p:spPr>
          <a:xfrm>
            <a:off x="411075" y="2883876"/>
            <a:ext cx="3510900" cy="18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870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Возможности площадки: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Создание группы с возможностью отражения фокусов бизнеса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Подключение таргетированной рекламы и тестирование работы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блогерами (площадка взялась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 развитие этого направления)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1"/>
          <p:cNvSpPr txBox="1"/>
          <p:nvPr>
            <p:ph idx="4294967295" type="ctrTitle"/>
          </p:nvPr>
        </p:nvSpPr>
        <p:spPr>
          <a:xfrm>
            <a:off x="411068" y="243500"/>
            <a:ext cx="6564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Примеры </a:t>
            </a:r>
            <a:r>
              <a:rPr b="1" lang="ru" sz="2400">
                <a:solidFill>
                  <a:schemeClr val="accent1"/>
                </a:solidFill>
              </a:rPr>
              <a:t>форматов</a:t>
            </a:r>
            <a:r>
              <a:rPr b="1" lang="ru" sz="2400">
                <a:solidFill>
                  <a:schemeClr val="lt1"/>
                </a:solidFill>
              </a:rPr>
              <a:t> ОК</a:t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id="489" name="Google Shape;489;p5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375" y="1289850"/>
            <a:ext cx="2493323" cy="2644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5598" y="1307827"/>
            <a:ext cx="1753534" cy="22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69902" y="1307821"/>
            <a:ext cx="2476489" cy="2644056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1"/>
          <p:cNvSpPr txBox="1"/>
          <p:nvPr/>
        </p:nvSpPr>
        <p:spPr>
          <a:xfrm>
            <a:off x="5635601" y="4049625"/>
            <a:ext cx="3152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посты с каруселью (два формата отображения)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3" name="Google Shape;493;p51"/>
          <p:cNvSpPr txBox="1"/>
          <p:nvPr/>
        </p:nvSpPr>
        <p:spPr>
          <a:xfrm>
            <a:off x="427250" y="4049625"/>
            <a:ext cx="23700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пост с изображением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p51"/>
          <p:cNvSpPr txBox="1"/>
          <p:nvPr/>
        </p:nvSpPr>
        <p:spPr>
          <a:xfrm>
            <a:off x="2993698" y="4049625"/>
            <a:ext cx="23700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пост с видео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5" name="Google Shape;495;p51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34519" y="1922417"/>
            <a:ext cx="1753532" cy="2029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2"/>
          <p:cNvSpPr/>
          <p:nvPr/>
        </p:nvSpPr>
        <p:spPr>
          <a:xfrm>
            <a:off x="503425" y="1222475"/>
            <a:ext cx="8239500" cy="3918600"/>
          </a:xfrm>
          <a:prstGeom prst="round2SameRect">
            <a:avLst>
              <a:gd fmla="val 7609" name="adj1"/>
              <a:gd fmla="val 0" name="adj2"/>
            </a:avLst>
          </a:prstGeom>
          <a:solidFill>
            <a:schemeClr val="lt1"/>
          </a:solidFill>
          <a:ln>
            <a:noFill/>
          </a:ln>
          <a:effectLst>
            <a:outerShdw blurRad="485775" rotWithShape="0" algn="bl" dir="5400000" dist="19050">
              <a:schemeClr val="accent1">
                <a:alpha val="11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52"/>
          <p:cNvSpPr txBox="1"/>
          <p:nvPr>
            <p:ph idx="4294967295" type="ctrTitle"/>
          </p:nvPr>
        </p:nvSpPr>
        <p:spPr>
          <a:xfrm>
            <a:off x="411068" y="243500"/>
            <a:ext cx="6564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accent1"/>
                </a:solidFill>
              </a:rPr>
              <a:t>Вертикальный видеоконтент</a:t>
            </a:r>
            <a:r>
              <a:rPr b="1" lang="ru" sz="2400">
                <a:solidFill>
                  <a:schemeClr val="lt1"/>
                </a:solidFill>
              </a:rPr>
              <a:t> </a:t>
            </a:r>
            <a:br>
              <a:rPr b="1" lang="ru" sz="2400">
                <a:solidFill>
                  <a:schemeClr val="lt1"/>
                </a:solidFill>
              </a:rPr>
            </a:br>
            <a:r>
              <a:rPr b="1" lang="ru" sz="2400">
                <a:solidFill>
                  <a:schemeClr val="lt1"/>
                </a:solidFill>
              </a:rPr>
              <a:t>как отдельная стратегия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502" name="Google Shape;502;p52"/>
          <p:cNvSpPr txBox="1"/>
          <p:nvPr/>
        </p:nvSpPr>
        <p:spPr>
          <a:xfrm>
            <a:off x="755550" y="1493625"/>
            <a:ext cx="4419900" cy="26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Вертикальный видеоконтент — </a:t>
            </a:r>
            <a:r>
              <a:rPr b="1"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один из самых популярных форматов контента</a:t>
            </a:r>
            <a: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который всё ещё набирает обороты на РФ-площадках. 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chemeClr val="lt1"/>
              </a:solidFill>
              <a:highlight>
                <a:schemeClr val="accent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chemeClr val="lt1"/>
              </a:solidFill>
              <a:highlight>
                <a:schemeClr val="accent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3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Плюсы: </a:t>
            </a:r>
            <a:endParaRPr sz="1300">
              <a:solidFill>
                <a:schemeClr val="dk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177800" lvl="0" marL="179999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Montserrat"/>
              <a:buChar char="→"/>
            </a:pPr>
            <a:r>
              <a:rPr lang="ru" sz="1300">
                <a:latin typeface="Montserrat"/>
                <a:ea typeface="Montserrat"/>
                <a:cs typeface="Montserrat"/>
                <a:sym typeface="Montserrat"/>
              </a:rPr>
              <a:t>возможность получить дополнительные, вирусные охваты от аудитории вне сообщества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indent="-177800" lvl="0" marL="179999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300"/>
              <a:buFont typeface="Montserrat"/>
              <a:buChar char="→"/>
            </a:pPr>
            <a:r>
              <a:rPr lang="ru" sz="1300">
                <a:latin typeface="Montserrat"/>
                <a:ea typeface="Montserrat"/>
                <a:cs typeface="Montserrat"/>
                <a:sym typeface="Montserrat"/>
              </a:rPr>
              <a:t>оптимизация производства контента: создаешь одну единицу, а публикуешь </a:t>
            </a:r>
            <a:br>
              <a:rPr lang="ru" sz="13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latin typeface="Montserrat"/>
                <a:ea typeface="Montserrat"/>
                <a:cs typeface="Montserrat"/>
                <a:sym typeface="Montserrat"/>
              </a:rPr>
              <a:t>её везде, где есть такой формат (VK Клипы, Дзен Ролики, Reels, Shorts и т.д.)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3" name="Google Shape;503;p52"/>
          <p:cNvSpPr txBox="1"/>
          <p:nvPr/>
        </p:nvSpPr>
        <p:spPr>
          <a:xfrm>
            <a:off x="5324825" y="1493625"/>
            <a:ext cx="3155100" cy="26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Рекомендуемое количество:</a:t>
            </a:r>
            <a:r>
              <a:rPr lang="ru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такой контент необходимо публиковать регулярно, </a:t>
            </a:r>
            <a:b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одинаковой частотой, </a:t>
            </a:r>
            <a:b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мы рекомендуем выходить </a:t>
            </a:r>
            <a:b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такую коммуникацию </a:t>
            </a:r>
            <a:b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 2 раз в неделю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504" name="Google Shape;504;p52"/>
          <p:cNvCxnSpPr/>
          <p:nvPr/>
        </p:nvCxnSpPr>
        <p:spPr>
          <a:xfrm>
            <a:off x="5250200" y="1488575"/>
            <a:ext cx="0" cy="3157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6"/>
          <p:cNvGrpSpPr/>
          <p:nvPr/>
        </p:nvGrpSpPr>
        <p:grpSpPr>
          <a:xfrm rot="5400000">
            <a:off x="6230232" y="2229871"/>
            <a:ext cx="5143633" cy="683916"/>
            <a:chOff x="593940" y="496555"/>
            <a:chExt cx="6114637" cy="813024"/>
          </a:xfrm>
        </p:grpSpPr>
        <p:sp>
          <p:nvSpPr>
            <p:cNvPr id="152" name="Google Shape;152;p26"/>
            <p:cNvSpPr/>
            <p:nvPr/>
          </p:nvSpPr>
          <p:spPr>
            <a:xfrm>
              <a:off x="593940" y="496555"/>
              <a:ext cx="676728" cy="813024"/>
            </a:xfrm>
            <a:custGeom>
              <a:rect b="b" l="l" r="r" t="t"/>
              <a:pathLst>
                <a:path extrusionOk="0" h="21600" w="21600">
                  <a:moveTo>
                    <a:pt x="10567" y="0"/>
                  </a:moveTo>
                  <a:cubicBezTo>
                    <a:pt x="9012" y="0"/>
                    <a:pt x="7614" y="259"/>
                    <a:pt x="6371" y="518"/>
                  </a:cubicBezTo>
                  <a:cubicBezTo>
                    <a:pt x="5284" y="906"/>
                    <a:pt x="4196" y="1294"/>
                    <a:pt x="3263" y="1811"/>
                  </a:cubicBezTo>
                  <a:cubicBezTo>
                    <a:pt x="2486" y="2458"/>
                    <a:pt x="1709" y="3104"/>
                    <a:pt x="1243" y="3881"/>
                  </a:cubicBezTo>
                  <a:cubicBezTo>
                    <a:pt x="777" y="4656"/>
                    <a:pt x="621" y="5562"/>
                    <a:pt x="621" y="6597"/>
                  </a:cubicBezTo>
                  <a:cubicBezTo>
                    <a:pt x="621" y="7244"/>
                    <a:pt x="777" y="8019"/>
                    <a:pt x="1088" y="8666"/>
                  </a:cubicBezTo>
                  <a:cubicBezTo>
                    <a:pt x="1399" y="9312"/>
                    <a:pt x="1709" y="9959"/>
                    <a:pt x="2331" y="10476"/>
                  </a:cubicBezTo>
                  <a:cubicBezTo>
                    <a:pt x="2952" y="10994"/>
                    <a:pt x="3730" y="11511"/>
                    <a:pt x="4661" y="11771"/>
                  </a:cubicBezTo>
                  <a:cubicBezTo>
                    <a:pt x="5594" y="12158"/>
                    <a:pt x="6682" y="12288"/>
                    <a:pt x="8081" y="12417"/>
                  </a:cubicBezTo>
                  <a:lnTo>
                    <a:pt x="12276" y="12805"/>
                  </a:lnTo>
                  <a:cubicBezTo>
                    <a:pt x="13830" y="12935"/>
                    <a:pt x="14763" y="13193"/>
                    <a:pt x="15539" y="13581"/>
                  </a:cubicBezTo>
                  <a:cubicBezTo>
                    <a:pt x="16161" y="13969"/>
                    <a:pt x="16472" y="14486"/>
                    <a:pt x="16472" y="15262"/>
                  </a:cubicBezTo>
                  <a:cubicBezTo>
                    <a:pt x="16472" y="16038"/>
                    <a:pt x="16005" y="16685"/>
                    <a:pt x="15073" y="17202"/>
                  </a:cubicBezTo>
                  <a:cubicBezTo>
                    <a:pt x="14141" y="17720"/>
                    <a:pt x="12897" y="17979"/>
                    <a:pt x="11188" y="17979"/>
                  </a:cubicBezTo>
                  <a:cubicBezTo>
                    <a:pt x="9790" y="17979"/>
                    <a:pt x="8546" y="17720"/>
                    <a:pt x="7459" y="17332"/>
                  </a:cubicBezTo>
                  <a:cubicBezTo>
                    <a:pt x="6371" y="16944"/>
                    <a:pt x="5439" y="16297"/>
                    <a:pt x="4972" y="15521"/>
                  </a:cubicBezTo>
                  <a:lnTo>
                    <a:pt x="0" y="15521"/>
                  </a:lnTo>
                  <a:cubicBezTo>
                    <a:pt x="311" y="16297"/>
                    <a:pt x="777" y="17202"/>
                    <a:pt x="1399" y="17849"/>
                  </a:cubicBezTo>
                  <a:cubicBezTo>
                    <a:pt x="1864" y="18625"/>
                    <a:pt x="2642" y="19272"/>
                    <a:pt x="3574" y="19789"/>
                  </a:cubicBezTo>
                  <a:cubicBezTo>
                    <a:pt x="4506" y="20436"/>
                    <a:pt x="5594" y="20824"/>
                    <a:pt x="6837" y="21082"/>
                  </a:cubicBezTo>
                  <a:cubicBezTo>
                    <a:pt x="8081" y="21471"/>
                    <a:pt x="9634" y="21600"/>
                    <a:pt x="11188" y="21600"/>
                  </a:cubicBezTo>
                  <a:cubicBezTo>
                    <a:pt x="12897" y="21600"/>
                    <a:pt x="14451" y="21471"/>
                    <a:pt x="15694" y="21082"/>
                  </a:cubicBezTo>
                  <a:cubicBezTo>
                    <a:pt x="16938" y="20694"/>
                    <a:pt x="18026" y="20177"/>
                    <a:pt x="18803" y="19660"/>
                  </a:cubicBezTo>
                  <a:cubicBezTo>
                    <a:pt x="19735" y="19013"/>
                    <a:pt x="20357" y="18366"/>
                    <a:pt x="20823" y="17590"/>
                  </a:cubicBezTo>
                  <a:cubicBezTo>
                    <a:pt x="21133" y="16685"/>
                    <a:pt x="21444" y="15909"/>
                    <a:pt x="21444" y="15133"/>
                  </a:cubicBezTo>
                  <a:cubicBezTo>
                    <a:pt x="21444" y="13452"/>
                    <a:pt x="20667" y="12158"/>
                    <a:pt x="19424" y="10994"/>
                  </a:cubicBezTo>
                  <a:cubicBezTo>
                    <a:pt x="18026" y="9959"/>
                    <a:pt x="16161" y="9312"/>
                    <a:pt x="13675" y="9183"/>
                  </a:cubicBezTo>
                  <a:lnTo>
                    <a:pt x="9168" y="8795"/>
                  </a:lnTo>
                  <a:cubicBezTo>
                    <a:pt x="7925" y="8666"/>
                    <a:pt x="7148" y="8408"/>
                    <a:pt x="6527" y="8019"/>
                  </a:cubicBezTo>
                  <a:cubicBezTo>
                    <a:pt x="5905" y="7631"/>
                    <a:pt x="5594" y="7114"/>
                    <a:pt x="5594" y="6338"/>
                  </a:cubicBezTo>
                  <a:cubicBezTo>
                    <a:pt x="5594" y="5691"/>
                    <a:pt x="5905" y="5045"/>
                    <a:pt x="6837" y="4527"/>
                  </a:cubicBezTo>
                  <a:cubicBezTo>
                    <a:pt x="7614" y="4010"/>
                    <a:pt x="8857" y="3751"/>
                    <a:pt x="10411" y="3751"/>
                  </a:cubicBezTo>
                  <a:cubicBezTo>
                    <a:pt x="11809" y="3751"/>
                    <a:pt x="13053" y="3881"/>
                    <a:pt x="14141" y="4398"/>
                  </a:cubicBezTo>
                  <a:cubicBezTo>
                    <a:pt x="15384" y="4786"/>
                    <a:pt x="16161" y="5432"/>
                    <a:pt x="16627" y="6209"/>
                  </a:cubicBezTo>
                  <a:lnTo>
                    <a:pt x="21600" y="6209"/>
                  </a:lnTo>
                  <a:cubicBezTo>
                    <a:pt x="21289" y="5432"/>
                    <a:pt x="20823" y="4656"/>
                    <a:pt x="20201" y="3881"/>
                  </a:cubicBezTo>
                  <a:cubicBezTo>
                    <a:pt x="19579" y="3104"/>
                    <a:pt x="18803" y="2587"/>
                    <a:pt x="17870" y="1940"/>
                  </a:cubicBezTo>
                  <a:cubicBezTo>
                    <a:pt x="16938" y="1294"/>
                    <a:pt x="16005" y="906"/>
                    <a:pt x="14763" y="518"/>
                  </a:cubicBezTo>
                  <a:cubicBezTo>
                    <a:pt x="13519" y="259"/>
                    <a:pt x="12121" y="0"/>
                    <a:pt x="105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6"/>
            <p:cNvSpPr/>
            <p:nvPr/>
          </p:nvSpPr>
          <p:spPr>
            <a:xfrm>
              <a:off x="1562723" y="516042"/>
              <a:ext cx="550152" cy="77895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7819"/>
                  </a:lnTo>
                  <a:lnTo>
                    <a:pt x="6117" y="17819"/>
                  </a:lnTo>
                  <a:lnTo>
                    <a:pt x="6117" y="12690"/>
                  </a:lnTo>
                  <a:lnTo>
                    <a:pt x="21218" y="12690"/>
                  </a:lnTo>
                  <a:lnTo>
                    <a:pt x="21218" y="8910"/>
                  </a:lnTo>
                  <a:lnTo>
                    <a:pt x="6117" y="8910"/>
                  </a:lnTo>
                  <a:lnTo>
                    <a:pt x="6117" y="3780"/>
                  </a:lnTo>
                  <a:lnTo>
                    <a:pt x="21600" y="378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6"/>
            <p:cNvSpPr/>
            <p:nvPr/>
          </p:nvSpPr>
          <p:spPr>
            <a:xfrm>
              <a:off x="2370871" y="516042"/>
              <a:ext cx="666954" cy="77895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0" y="3780"/>
                  </a:lnTo>
                  <a:lnTo>
                    <a:pt x="8356" y="3780"/>
                  </a:lnTo>
                  <a:lnTo>
                    <a:pt x="8356" y="21600"/>
                  </a:lnTo>
                  <a:lnTo>
                    <a:pt x="13244" y="21600"/>
                  </a:lnTo>
                  <a:lnTo>
                    <a:pt x="13244" y="3780"/>
                  </a:lnTo>
                  <a:lnTo>
                    <a:pt x="21600" y="378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6"/>
            <p:cNvSpPr/>
            <p:nvPr/>
          </p:nvSpPr>
          <p:spPr>
            <a:xfrm>
              <a:off x="3295865" y="516042"/>
              <a:ext cx="666954" cy="77895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0" y="3780"/>
                  </a:lnTo>
                  <a:lnTo>
                    <a:pt x="8356" y="3780"/>
                  </a:lnTo>
                  <a:lnTo>
                    <a:pt x="8356" y="21600"/>
                  </a:lnTo>
                  <a:lnTo>
                    <a:pt x="13244" y="21600"/>
                  </a:lnTo>
                  <a:lnTo>
                    <a:pt x="13244" y="3780"/>
                  </a:lnTo>
                  <a:lnTo>
                    <a:pt x="21600" y="378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6"/>
            <p:cNvSpPr/>
            <p:nvPr/>
          </p:nvSpPr>
          <p:spPr>
            <a:xfrm>
              <a:off x="4240322" y="516042"/>
              <a:ext cx="550098" cy="77895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7819"/>
                  </a:lnTo>
                  <a:lnTo>
                    <a:pt x="6116" y="17819"/>
                  </a:lnTo>
                  <a:lnTo>
                    <a:pt x="6116" y="12690"/>
                  </a:lnTo>
                  <a:lnTo>
                    <a:pt x="21218" y="12690"/>
                  </a:lnTo>
                  <a:lnTo>
                    <a:pt x="21218" y="8910"/>
                  </a:lnTo>
                  <a:lnTo>
                    <a:pt x="6116" y="8910"/>
                  </a:lnTo>
                  <a:lnTo>
                    <a:pt x="6116" y="3780"/>
                  </a:lnTo>
                  <a:lnTo>
                    <a:pt x="21600" y="378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6"/>
            <p:cNvSpPr/>
            <p:nvPr/>
          </p:nvSpPr>
          <p:spPr>
            <a:xfrm>
              <a:off x="5116611" y="516042"/>
              <a:ext cx="696168" cy="778950"/>
            </a:xfrm>
            <a:custGeom>
              <a:rect b="b" l="l" r="r" t="t"/>
              <a:pathLst>
                <a:path extrusionOk="0" h="21600" w="21600">
                  <a:moveTo>
                    <a:pt x="11631" y="3780"/>
                  </a:moveTo>
                  <a:cubicBezTo>
                    <a:pt x="12840" y="3780"/>
                    <a:pt x="13745" y="4050"/>
                    <a:pt x="14501" y="4590"/>
                  </a:cubicBezTo>
                  <a:cubicBezTo>
                    <a:pt x="15256" y="4995"/>
                    <a:pt x="15558" y="5670"/>
                    <a:pt x="15558" y="6615"/>
                  </a:cubicBezTo>
                  <a:cubicBezTo>
                    <a:pt x="15558" y="7425"/>
                    <a:pt x="15256" y="8100"/>
                    <a:pt x="14501" y="8640"/>
                  </a:cubicBezTo>
                  <a:cubicBezTo>
                    <a:pt x="13745" y="9180"/>
                    <a:pt x="12840" y="9450"/>
                    <a:pt x="11631" y="9450"/>
                  </a:cubicBezTo>
                  <a:lnTo>
                    <a:pt x="4682" y="9450"/>
                  </a:lnTo>
                  <a:lnTo>
                    <a:pt x="4682" y="378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4682" y="21600"/>
                  </a:lnTo>
                  <a:lnTo>
                    <a:pt x="4682" y="13230"/>
                  </a:lnTo>
                  <a:lnTo>
                    <a:pt x="8761" y="13230"/>
                  </a:lnTo>
                  <a:lnTo>
                    <a:pt x="16011" y="21600"/>
                  </a:lnTo>
                  <a:lnTo>
                    <a:pt x="21600" y="21600"/>
                  </a:lnTo>
                  <a:lnTo>
                    <a:pt x="14199" y="13095"/>
                  </a:lnTo>
                  <a:cubicBezTo>
                    <a:pt x="14652" y="13095"/>
                    <a:pt x="15256" y="12960"/>
                    <a:pt x="15709" y="12690"/>
                  </a:cubicBezTo>
                  <a:cubicBezTo>
                    <a:pt x="16767" y="12420"/>
                    <a:pt x="17673" y="11880"/>
                    <a:pt x="18277" y="11340"/>
                  </a:cubicBezTo>
                  <a:cubicBezTo>
                    <a:pt x="19032" y="10665"/>
                    <a:pt x="19486" y="9990"/>
                    <a:pt x="19788" y="9180"/>
                  </a:cubicBezTo>
                  <a:cubicBezTo>
                    <a:pt x="20241" y="8370"/>
                    <a:pt x="20392" y="7560"/>
                    <a:pt x="20392" y="6615"/>
                  </a:cubicBezTo>
                  <a:cubicBezTo>
                    <a:pt x="20392" y="5670"/>
                    <a:pt x="20241" y="4860"/>
                    <a:pt x="19788" y="4050"/>
                  </a:cubicBezTo>
                  <a:cubicBezTo>
                    <a:pt x="19486" y="3240"/>
                    <a:pt x="19032" y="2565"/>
                    <a:pt x="18277" y="2025"/>
                  </a:cubicBezTo>
                  <a:cubicBezTo>
                    <a:pt x="17673" y="1350"/>
                    <a:pt x="16767" y="810"/>
                    <a:pt x="15709" y="540"/>
                  </a:cubicBezTo>
                  <a:cubicBezTo>
                    <a:pt x="14652" y="135"/>
                    <a:pt x="13443" y="0"/>
                    <a:pt x="1193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6"/>
            <p:cNvSpPr/>
            <p:nvPr/>
          </p:nvSpPr>
          <p:spPr>
            <a:xfrm>
              <a:off x="6031849" y="496555"/>
              <a:ext cx="676728" cy="813024"/>
            </a:xfrm>
            <a:custGeom>
              <a:rect b="b" l="l" r="r" t="t"/>
              <a:pathLst>
                <a:path extrusionOk="0" h="21600" w="21600">
                  <a:moveTo>
                    <a:pt x="10567" y="0"/>
                  </a:moveTo>
                  <a:cubicBezTo>
                    <a:pt x="9013" y="0"/>
                    <a:pt x="7770" y="259"/>
                    <a:pt x="6527" y="518"/>
                  </a:cubicBezTo>
                  <a:cubicBezTo>
                    <a:pt x="5284" y="906"/>
                    <a:pt x="4196" y="1294"/>
                    <a:pt x="3419" y="1811"/>
                  </a:cubicBezTo>
                  <a:cubicBezTo>
                    <a:pt x="2486" y="2458"/>
                    <a:pt x="1865" y="3104"/>
                    <a:pt x="1399" y="3881"/>
                  </a:cubicBezTo>
                  <a:cubicBezTo>
                    <a:pt x="933" y="4656"/>
                    <a:pt x="777" y="5562"/>
                    <a:pt x="777" y="6597"/>
                  </a:cubicBezTo>
                  <a:cubicBezTo>
                    <a:pt x="777" y="7244"/>
                    <a:pt x="777" y="8019"/>
                    <a:pt x="1088" y="8666"/>
                  </a:cubicBezTo>
                  <a:cubicBezTo>
                    <a:pt x="1399" y="9312"/>
                    <a:pt x="1865" y="9959"/>
                    <a:pt x="2486" y="10476"/>
                  </a:cubicBezTo>
                  <a:cubicBezTo>
                    <a:pt x="3108" y="10994"/>
                    <a:pt x="3885" y="11511"/>
                    <a:pt x="4818" y="11771"/>
                  </a:cubicBezTo>
                  <a:cubicBezTo>
                    <a:pt x="5594" y="12158"/>
                    <a:pt x="6837" y="12288"/>
                    <a:pt x="8081" y="12417"/>
                  </a:cubicBezTo>
                  <a:lnTo>
                    <a:pt x="12431" y="12805"/>
                  </a:lnTo>
                  <a:cubicBezTo>
                    <a:pt x="13830" y="12935"/>
                    <a:pt x="14918" y="13193"/>
                    <a:pt x="15540" y="13581"/>
                  </a:cubicBezTo>
                  <a:cubicBezTo>
                    <a:pt x="16316" y="13969"/>
                    <a:pt x="16627" y="14486"/>
                    <a:pt x="16627" y="15262"/>
                  </a:cubicBezTo>
                  <a:cubicBezTo>
                    <a:pt x="16627" y="16038"/>
                    <a:pt x="16161" y="16685"/>
                    <a:pt x="15073" y="17202"/>
                  </a:cubicBezTo>
                  <a:cubicBezTo>
                    <a:pt x="14141" y="17720"/>
                    <a:pt x="12898" y="17979"/>
                    <a:pt x="11344" y="17979"/>
                  </a:cubicBezTo>
                  <a:cubicBezTo>
                    <a:pt x="9945" y="17979"/>
                    <a:pt x="8703" y="17720"/>
                    <a:pt x="7459" y="17332"/>
                  </a:cubicBezTo>
                  <a:cubicBezTo>
                    <a:pt x="6371" y="16944"/>
                    <a:pt x="5594" y="16297"/>
                    <a:pt x="4973" y="15521"/>
                  </a:cubicBezTo>
                  <a:lnTo>
                    <a:pt x="0" y="15521"/>
                  </a:lnTo>
                  <a:cubicBezTo>
                    <a:pt x="311" y="16297"/>
                    <a:pt x="777" y="17202"/>
                    <a:pt x="1399" y="17849"/>
                  </a:cubicBezTo>
                  <a:cubicBezTo>
                    <a:pt x="2021" y="18625"/>
                    <a:pt x="2797" y="19272"/>
                    <a:pt x="3730" y="19789"/>
                  </a:cubicBezTo>
                  <a:cubicBezTo>
                    <a:pt x="4662" y="20436"/>
                    <a:pt x="5749" y="20824"/>
                    <a:pt x="6993" y="21082"/>
                  </a:cubicBezTo>
                  <a:cubicBezTo>
                    <a:pt x="8236" y="21471"/>
                    <a:pt x="9634" y="21600"/>
                    <a:pt x="11344" y="21600"/>
                  </a:cubicBezTo>
                  <a:cubicBezTo>
                    <a:pt x="12898" y="21600"/>
                    <a:pt x="14452" y="21471"/>
                    <a:pt x="15695" y="21082"/>
                  </a:cubicBezTo>
                  <a:cubicBezTo>
                    <a:pt x="17094" y="20694"/>
                    <a:pt x="18026" y="20177"/>
                    <a:pt x="18958" y="19660"/>
                  </a:cubicBezTo>
                  <a:cubicBezTo>
                    <a:pt x="19736" y="19013"/>
                    <a:pt x="20357" y="18366"/>
                    <a:pt x="20823" y="17590"/>
                  </a:cubicBezTo>
                  <a:cubicBezTo>
                    <a:pt x="21289" y="16685"/>
                    <a:pt x="21445" y="15909"/>
                    <a:pt x="21445" y="15133"/>
                  </a:cubicBezTo>
                  <a:cubicBezTo>
                    <a:pt x="21445" y="13452"/>
                    <a:pt x="20823" y="12158"/>
                    <a:pt x="19424" y="10994"/>
                  </a:cubicBezTo>
                  <a:cubicBezTo>
                    <a:pt x="18026" y="9959"/>
                    <a:pt x="16161" y="9312"/>
                    <a:pt x="13830" y="9183"/>
                  </a:cubicBezTo>
                  <a:lnTo>
                    <a:pt x="9169" y="8795"/>
                  </a:lnTo>
                  <a:cubicBezTo>
                    <a:pt x="8081" y="8666"/>
                    <a:pt x="7148" y="8408"/>
                    <a:pt x="6527" y="8019"/>
                  </a:cubicBezTo>
                  <a:cubicBezTo>
                    <a:pt x="5906" y="7631"/>
                    <a:pt x="5594" y="7114"/>
                    <a:pt x="5594" y="6338"/>
                  </a:cubicBezTo>
                  <a:cubicBezTo>
                    <a:pt x="5594" y="5691"/>
                    <a:pt x="6061" y="5045"/>
                    <a:pt x="6837" y="4527"/>
                  </a:cubicBezTo>
                  <a:cubicBezTo>
                    <a:pt x="7615" y="4010"/>
                    <a:pt x="8858" y="3751"/>
                    <a:pt x="10567" y="3751"/>
                  </a:cubicBezTo>
                  <a:cubicBezTo>
                    <a:pt x="11810" y="3751"/>
                    <a:pt x="13209" y="3881"/>
                    <a:pt x="14297" y="4398"/>
                  </a:cubicBezTo>
                  <a:cubicBezTo>
                    <a:pt x="15384" y="4786"/>
                    <a:pt x="16161" y="5432"/>
                    <a:pt x="16627" y="6209"/>
                  </a:cubicBezTo>
                  <a:lnTo>
                    <a:pt x="21600" y="6209"/>
                  </a:lnTo>
                  <a:cubicBezTo>
                    <a:pt x="21289" y="5432"/>
                    <a:pt x="20823" y="4656"/>
                    <a:pt x="20201" y="3881"/>
                  </a:cubicBezTo>
                  <a:cubicBezTo>
                    <a:pt x="19736" y="3104"/>
                    <a:pt x="18958" y="2587"/>
                    <a:pt x="18026" y="1940"/>
                  </a:cubicBezTo>
                  <a:cubicBezTo>
                    <a:pt x="17094" y="1294"/>
                    <a:pt x="16006" y="906"/>
                    <a:pt x="14763" y="518"/>
                  </a:cubicBezTo>
                  <a:cubicBezTo>
                    <a:pt x="13519" y="259"/>
                    <a:pt x="12121" y="0"/>
                    <a:pt x="105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9" name="Google Shape;159;p26"/>
          <p:cNvPicPr preferRelativeResize="0"/>
          <p:nvPr/>
        </p:nvPicPr>
        <p:blipFill rotWithShape="1">
          <a:blip r:embed="rId3">
            <a:alphaModFix/>
          </a:blip>
          <a:srcRect b="21383" l="0" r="3558" t="26051"/>
          <a:stretch/>
        </p:blipFill>
        <p:spPr>
          <a:xfrm>
            <a:off x="2853900" y="0"/>
            <a:ext cx="6290101" cy="514379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>
            <p:ph type="ctrTitle"/>
          </p:nvPr>
        </p:nvSpPr>
        <p:spPr>
          <a:xfrm>
            <a:off x="411074" y="243500"/>
            <a:ext cx="4056600" cy="9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lt1"/>
                </a:solidFill>
              </a:rPr>
              <a:t>Привет, </a:t>
            </a:r>
            <a:r>
              <a:rPr lang="ru" sz="2600">
                <a:solidFill>
                  <a:schemeClr val="lt1"/>
                </a:solidFill>
              </a:rPr>
              <a:t>мы команда SETTERS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161" name="Google Shape;161;p26"/>
          <p:cNvSpPr/>
          <p:nvPr/>
        </p:nvSpPr>
        <p:spPr>
          <a:xfrm>
            <a:off x="557575" y="1966650"/>
            <a:ext cx="3903900" cy="875400"/>
          </a:xfrm>
          <a:prstGeom prst="roundRect">
            <a:avLst>
              <a:gd fmla="val 1442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649675" y="2112900"/>
            <a:ext cx="3651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Даша Черенкова</a:t>
            </a:r>
            <a:endParaRPr sz="26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6"/>
          <p:cNvSpPr/>
          <p:nvPr/>
        </p:nvSpPr>
        <p:spPr>
          <a:xfrm>
            <a:off x="3019000" y="5567151"/>
            <a:ext cx="2738400" cy="1035600"/>
          </a:xfrm>
          <a:prstGeom prst="roundRect">
            <a:avLst>
              <a:gd fmla="val 14420" name="adj"/>
            </a:avLst>
          </a:prstGeom>
          <a:solidFill>
            <a:srgbClr val="454545">
              <a:alpha val="215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2277500" y="2732347"/>
            <a:ext cx="2356800" cy="935700"/>
          </a:xfrm>
          <a:prstGeom prst="roundRect">
            <a:avLst>
              <a:gd fmla="val 12237" name="adj"/>
            </a:avLst>
          </a:prstGeom>
          <a:solidFill>
            <a:srgbClr val="FFFFFF"/>
          </a:solidFill>
          <a:ln>
            <a:noFill/>
          </a:ln>
          <a:effectLst>
            <a:outerShdw blurRad="471488" rotWithShape="0" algn="bl" dir="5400000" dist="38100">
              <a:srgbClr val="20124D">
                <a:alpha val="13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8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6"/>
          <p:cNvSpPr txBox="1"/>
          <p:nvPr/>
        </p:nvSpPr>
        <p:spPr>
          <a:xfrm>
            <a:off x="2481440" y="2881497"/>
            <a:ext cx="19887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основной спикер,</a:t>
            </a:r>
            <a:endParaRPr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SMM-стратег</a:t>
            </a:r>
            <a:endParaRPr i="1">
              <a:solidFill>
                <a:schemeClr val="dk1"/>
              </a:solidFill>
            </a:endParaRPr>
          </a:p>
        </p:txBody>
      </p:sp>
      <p:grpSp>
        <p:nvGrpSpPr>
          <p:cNvPr id="166" name="Google Shape;166;p26"/>
          <p:cNvGrpSpPr/>
          <p:nvPr/>
        </p:nvGrpSpPr>
        <p:grpSpPr>
          <a:xfrm>
            <a:off x="4414775" y="2849997"/>
            <a:ext cx="112497" cy="112252"/>
            <a:chOff x="1816800" y="2746375"/>
            <a:chExt cx="191550" cy="191100"/>
          </a:xfrm>
        </p:grpSpPr>
        <p:cxnSp>
          <p:nvCxnSpPr>
            <p:cNvPr id="167" name="Google Shape;167;p26"/>
            <p:cNvCxnSpPr/>
            <p:nvPr/>
          </p:nvCxnSpPr>
          <p:spPr>
            <a:xfrm>
              <a:off x="1816950" y="2746375"/>
              <a:ext cx="191400" cy="19110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8" name="Google Shape;168;p26"/>
            <p:cNvCxnSpPr/>
            <p:nvPr/>
          </p:nvCxnSpPr>
          <p:spPr>
            <a:xfrm flipH="1">
              <a:off x="1816800" y="2746375"/>
              <a:ext cx="191400" cy="19110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3"/>
          <p:cNvSpPr/>
          <p:nvPr/>
        </p:nvSpPr>
        <p:spPr>
          <a:xfrm>
            <a:off x="362625" y="511375"/>
            <a:ext cx="8418600" cy="4209900"/>
          </a:xfrm>
          <a:prstGeom prst="roundRect">
            <a:avLst>
              <a:gd fmla="val 708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10" name="Google Shape;510;p53"/>
          <p:cNvGrpSpPr/>
          <p:nvPr/>
        </p:nvGrpSpPr>
        <p:grpSpPr>
          <a:xfrm>
            <a:off x="725222" y="896281"/>
            <a:ext cx="726455" cy="181232"/>
            <a:chOff x="238125" y="1899950"/>
            <a:chExt cx="7025675" cy="1752725"/>
          </a:xfrm>
        </p:grpSpPr>
        <p:sp>
          <p:nvSpPr>
            <p:cNvPr id="511" name="Google Shape;511;p53"/>
            <p:cNvSpPr/>
            <p:nvPr/>
          </p:nvSpPr>
          <p:spPr>
            <a:xfrm>
              <a:off x="817425" y="2390700"/>
              <a:ext cx="642075" cy="775900"/>
            </a:xfrm>
            <a:custGeom>
              <a:rect b="b" l="l" r="r" t="t"/>
              <a:pathLst>
                <a:path extrusionOk="0" h="31036" w="25683">
                  <a:moveTo>
                    <a:pt x="12399" y="0"/>
                  </a:moveTo>
                  <a:cubicBezTo>
                    <a:pt x="10776" y="0"/>
                    <a:pt x="9152" y="0"/>
                    <a:pt x="7528" y="591"/>
                  </a:cubicBezTo>
                  <a:cubicBezTo>
                    <a:pt x="6200" y="886"/>
                    <a:pt x="4872" y="1624"/>
                    <a:pt x="3838" y="2214"/>
                  </a:cubicBezTo>
                  <a:cubicBezTo>
                    <a:pt x="2953" y="2805"/>
                    <a:pt x="2215" y="3838"/>
                    <a:pt x="1624" y="5166"/>
                  </a:cubicBezTo>
                  <a:cubicBezTo>
                    <a:pt x="886" y="6495"/>
                    <a:pt x="591" y="7823"/>
                    <a:pt x="591" y="9004"/>
                  </a:cubicBezTo>
                  <a:cubicBezTo>
                    <a:pt x="591" y="10332"/>
                    <a:pt x="886" y="11365"/>
                    <a:pt x="1329" y="12399"/>
                  </a:cubicBezTo>
                  <a:cubicBezTo>
                    <a:pt x="1624" y="13284"/>
                    <a:pt x="2215" y="14317"/>
                    <a:pt x="2953" y="14908"/>
                  </a:cubicBezTo>
                  <a:cubicBezTo>
                    <a:pt x="3543" y="15941"/>
                    <a:pt x="4576" y="16531"/>
                    <a:pt x="5462" y="16827"/>
                  </a:cubicBezTo>
                  <a:cubicBezTo>
                    <a:pt x="6790" y="17565"/>
                    <a:pt x="8119" y="17860"/>
                    <a:pt x="9447" y="17860"/>
                  </a:cubicBezTo>
                  <a:lnTo>
                    <a:pt x="14318" y="18155"/>
                  </a:lnTo>
                  <a:cubicBezTo>
                    <a:pt x="15646" y="18450"/>
                    <a:pt x="16975" y="18893"/>
                    <a:pt x="18303" y="19483"/>
                  </a:cubicBezTo>
                  <a:cubicBezTo>
                    <a:pt x="19189" y="20221"/>
                    <a:pt x="19484" y="21107"/>
                    <a:pt x="19484" y="22140"/>
                  </a:cubicBezTo>
                  <a:cubicBezTo>
                    <a:pt x="19484" y="23468"/>
                    <a:pt x="18893" y="24354"/>
                    <a:pt x="17860" y="25092"/>
                  </a:cubicBezTo>
                  <a:cubicBezTo>
                    <a:pt x="16679" y="25682"/>
                    <a:pt x="14908" y="25978"/>
                    <a:pt x="13285" y="25978"/>
                  </a:cubicBezTo>
                  <a:cubicBezTo>
                    <a:pt x="11661" y="25978"/>
                    <a:pt x="10038" y="25682"/>
                    <a:pt x="8709" y="25092"/>
                  </a:cubicBezTo>
                  <a:cubicBezTo>
                    <a:pt x="7528" y="24354"/>
                    <a:pt x="6200" y="23468"/>
                    <a:pt x="5905" y="22140"/>
                  </a:cubicBezTo>
                  <a:lnTo>
                    <a:pt x="1" y="22140"/>
                  </a:lnTo>
                  <a:cubicBezTo>
                    <a:pt x="296" y="23468"/>
                    <a:pt x="886" y="24649"/>
                    <a:pt x="1624" y="25682"/>
                  </a:cubicBezTo>
                  <a:cubicBezTo>
                    <a:pt x="2215" y="27011"/>
                    <a:pt x="3248" y="28044"/>
                    <a:pt x="4281" y="28634"/>
                  </a:cubicBezTo>
                  <a:cubicBezTo>
                    <a:pt x="5462" y="29668"/>
                    <a:pt x="6790" y="30258"/>
                    <a:pt x="8119" y="30553"/>
                  </a:cubicBezTo>
                  <a:cubicBezTo>
                    <a:pt x="9249" y="30759"/>
                    <a:pt x="10379" y="31036"/>
                    <a:pt x="11758" y="31036"/>
                  </a:cubicBezTo>
                  <a:cubicBezTo>
                    <a:pt x="12361" y="31036"/>
                    <a:pt x="13010" y="30983"/>
                    <a:pt x="13728" y="30848"/>
                  </a:cubicBezTo>
                  <a:cubicBezTo>
                    <a:pt x="14188" y="30974"/>
                    <a:pt x="14672" y="31028"/>
                    <a:pt x="15166" y="31028"/>
                  </a:cubicBezTo>
                  <a:cubicBezTo>
                    <a:pt x="16415" y="31028"/>
                    <a:pt x="17730" y="30681"/>
                    <a:pt x="18893" y="30258"/>
                  </a:cubicBezTo>
                  <a:cubicBezTo>
                    <a:pt x="20517" y="29963"/>
                    <a:pt x="21550" y="29225"/>
                    <a:pt x="22731" y="28339"/>
                  </a:cubicBezTo>
                  <a:cubicBezTo>
                    <a:pt x="23764" y="27601"/>
                    <a:pt x="24502" y="26716"/>
                    <a:pt x="25093" y="25387"/>
                  </a:cubicBezTo>
                  <a:cubicBezTo>
                    <a:pt x="25388" y="24354"/>
                    <a:pt x="25683" y="23026"/>
                    <a:pt x="25683" y="21845"/>
                  </a:cubicBezTo>
                  <a:cubicBezTo>
                    <a:pt x="25683" y="19483"/>
                    <a:pt x="24797" y="17565"/>
                    <a:pt x="23174" y="15941"/>
                  </a:cubicBezTo>
                  <a:cubicBezTo>
                    <a:pt x="21107" y="14022"/>
                    <a:pt x="18893" y="12989"/>
                    <a:pt x="16237" y="12989"/>
                  </a:cubicBezTo>
                  <a:lnTo>
                    <a:pt x="10776" y="12399"/>
                  </a:lnTo>
                  <a:cubicBezTo>
                    <a:pt x="9447" y="12399"/>
                    <a:pt x="8414" y="11956"/>
                    <a:pt x="7528" y="11365"/>
                  </a:cubicBezTo>
                  <a:cubicBezTo>
                    <a:pt x="6790" y="10627"/>
                    <a:pt x="6495" y="10037"/>
                    <a:pt x="6495" y="9004"/>
                  </a:cubicBezTo>
                  <a:cubicBezTo>
                    <a:pt x="6495" y="7823"/>
                    <a:pt x="6790" y="7085"/>
                    <a:pt x="7086" y="6495"/>
                  </a:cubicBezTo>
                  <a:cubicBezTo>
                    <a:pt x="8414" y="5462"/>
                    <a:pt x="10038" y="5166"/>
                    <a:pt x="11661" y="5166"/>
                  </a:cubicBezTo>
                  <a:cubicBezTo>
                    <a:pt x="13285" y="5166"/>
                    <a:pt x="14908" y="5462"/>
                    <a:pt x="16237" y="6200"/>
                  </a:cubicBezTo>
                  <a:cubicBezTo>
                    <a:pt x="17565" y="6495"/>
                    <a:pt x="18598" y="7380"/>
                    <a:pt x="19189" y="8709"/>
                  </a:cubicBezTo>
                  <a:lnTo>
                    <a:pt x="25388" y="8709"/>
                  </a:lnTo>
                  <a:cubicBezTo>
                    <a:pt x="25093" y="7823"/>
                    <a:pt x="24502" y="6495"/>
                    <a:pt x="23764" y="5462"/>
                  </a:cubicBezTo>
                  <a:cubicBezTo>
                    <a:pt x="23174" y="4133"/>
                    <a:pt x="22141" y="3543"/>
                    <a:pt x="21107" y="2510"/>
                  </a:cubicBezTo>
                  <a:cubicBezTo>
                    <a:pt x="19927" y="1624"/>
                    <a:pt x="18598" y="886"/>
                    <a:pt x="17270" y="591"/>
                  </a:cubicBezTo>
                  <a:cubicBezTo>
                    <a:pt x="15646" y="296"/>
                    <a:pt x="14023" y="0"/>
                    <a:pt x="12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53"/>
            <p:cNvSpPr/>
            <p:nvPr/>
          </p:nvSpPr>
          <p:spPr>
            <a:xfrm>
              <a:off x="1747300" y="2398075"/>
              <a:ext cx="520300" cy="756475"/>
            </a:xfrm>
            <a:custGeom>
              <a:rect b="b" l="l" r="r" t="t"/>
              <a:pathLst>
                <a:path extrusionOk="0" h="30259" w="20812">
                  <a:moveTo>
                    <a:pt x="1" y="1"/>
                  </a:moveTo>
                  <a:lnTo>
                    <a:pt x="1" y="30258"/>
                  </a:lnTo>
                  <a:lnTo>
                    <a:pt x="20812" y="30258"/>
                  </a:lnTo>
                  <a:lnTo>
                    <a:pt x="20812" y="25092"/>
                  </a:lnTo>
                  <a:lnTo>
                    <a:pt x="5757" y="25092"/>
                  </a:lnTo>
                  <a:lnTo>
                    <a:pt x="5757" y="17860"/>
                  </a:lnTo>
                  <a:lnTo>
                    <a:pt x="20517" y="17860"/>
                  </a:lnTo>
                  <a:lnTo>
                    <a:pt x="20517" y="12399"/>
                  </a:lnTo>
                  <a:lnTo>
                    <a:pt x="5757" y="12399"/>
                  </a:lnTo>
                  <a:lnTo>
                    <a:pt x="5757" y="5167"/>
                  </a:lnTo>
                  <a:lnTo>
                    <a:pt x="20812" y="5167"/>
                  </a:lnTo>
                  <a:lnTo>
                    <a:pt x="20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53"/>
            <p:cNvSpPr/>
            <p:nvPr/>
          </p:nvSpPr>
          <p:spPr>
            <a:xfrm>
              <a:off x="2522200" y="2398075"/>
              <a:ext cx="642075" cy="756475"/>
            </a:xfrm>
            <a:custGeom>
              <a:rect b="b" l="l" r="r" t="t"/>
              <a:pathLst>
                <a:path extrusionOk="0" h="30259" w="25683">
                  <a:moveTo>
                    <a:pt x="0" y="1"/>
                  </a:moveTo>
                  <a:lnTo>
                    <a:pt x="0" y="5167"/>
                  </a:lnTo>
                  <a:lnTo>
                    <a:pt x="9742" y="5167"/>
                  </a:lnTo>
                  <a:lnTo>
                    <a:pt x="9742" y="30258"/>
                  </a:lnTo>
                  <a:lnTo>
                    <a:pt x="15941" y="30258"/>
                  </a:lnTo>
                  <a:lnTo>
                    <a:pt x="15941" y="5167"/>
                  </a:lnTo>
                  <a:lnTo>
                    <a:pt x="25682" y="5167"/>
                  </a:lnTo>
                  <a:lnTo>
                    <a:pt x="25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53"/>
            <p:cNvSpPr/>
            <p:nvPr/>
          </p:nvSpPr>
          <p:spPr>
            <a:xfrm>
              <a:off x="3407775" y="2398075"/>
              <a:ext cx="645775" cy="756475"/>
            </a:xfrm>
            <a:custGeom>
              <a:rect b="b" l="l" r="r" t="t"/>
              <a:pathLst>
                <a:path extrusionOk="0" h="30259" w="25831">
                  <a:moveTo>
                    <a:pt x="1" y="1"/>
                  </a:moveTo>
                  <a:lnTo>
                    <a:pt x="1" y="5167"/>
                  </a:lnTo>
                  <a:lnTo>
                    <a:pt x="10185" y="5167"/>
                  </a:lnTo>
                  <a:lnTo>
                    <a:pt x="10185" y="30258"/>
                  </a:lnTo>
                  <a:lnTo>
                    <a:pt x="16089" y="30258"/>
                  </a:lnTo>
                  <a:lnTo>
                    <a:pt x="16089" y="5167"/>
                  </a:lnTo>
                  <a:lnTo>
                    <a:pt x="25830" y="5167"/>
                  </a:lnTo>
                  <a:lnTo>
                    <a:pt x="258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53"/>
            <p:cNvSpPr/>
            <p:nvPr/>
          </p:nvSpPr>
          <p:spPr>
            <a:xfrm>
              <a:off x="4322900" y="2398075"/>
              <a:ext cx="527675" cy="756475"/>
            </a:xfrm>
            <a:custGeom>
              <a:rect b="b" l="l" r="r" t="t"/>
              <a:pathLst>
                <a:path extrusionOk="0" h="30259" w="21107">
                  <a:moveTo>
                    <a:pt x="0" y="1"/>
                  </a:moveTo>
                  <a:lnTo>
                    <a:pt x="0" y="30258"/>
                  </a:lnTo>
                  <a:lnTo>
                    <a:pt x="21107" y="30258"/>
                  </a:lnTo>
                  <a:lnTo>
                    <a:pt x="21107" y="25092"/>
                  </a:lnTo>
                  <a:lnTo>
                    <a:pt x="5904" y="25092"/>
                  </a:lnTo>
                  <a:lnTo>
                    <a:pt x="5904" y="17860"/>
                  </a:lnTo>
                  <a:lnTo>
                    <a:pt x="20811" y="17860"/>
                  </a:lnTo>
                  <a:lnTo>
                    <a:pt x="20811" y="12399"/>
                  </a:lnTo>
                  <a:lnTo>
                    <a:pt x="5904" y="12399"/>
                  </a:lnTo>
                  <a:lnTo>
                    <a:pt x="5904" y="5167"/>
                  </a:lnTo>
                  <a:lnTo>
                    <a:pt x="21107" y="5167"/>
                  </a:lnTo>
                  <a:lnTo>
                    <a:pt x="2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53"/>
            <p:cNvSpPr/>
            <p:nvPr/>
          </p:nvSpPr>
          <p:spPr>
            <a:xfrm>
              <a:off x="5160500" y="2405450"/>
              <a:ext cx="671600" cy="756475"/>
            </a:xfrm>
            <a:custGeom>
              <a:rect b="b" l="l" r="r" t="t"/>
              <a:pathLst>
                <a:path extrusionOk="0" h="30259" w="26864">
                  <a:moveTo>
                    <a:pt x="14466" y="4872"/>
                  </a:moveTo>
                  <a:cubicBezTo>
                    <a:pt x="15646" y="4872"/>
                    <a:pt x="16975" y="5167"/>
                    <a:pt x="18008" y="5905"/>
                  </a:cubicBezTo>
                  <a:cubicBezTo>
                    <a:pt x="19041" y="6495"/>
                    <a:pt x="19336" y="7528"/>
                    <a:pt x="19336" y="8857"/>
                  </a:cubicBezTo>
                  <a:cubicBezTo>
                    <a:pt x="19336" y="10037"/>
                    <a:pt x="19041" y="11071"/>
                    <a:pt x="18008" y="11809"/>
                  </a:cubicBezTo>
                  <a:cubicBezTo>
                    <a:pt x="17164" y="12291"/>
                    <a:pt x="16124" y="12773"/>
                    <a:pt x="15128" y="12773"/>
                  </a:cubicBezTo>
                  <a:cubicBezTo>
                    <a:pt x="14904" y="12773"/>
                    <a:pt x="14682" y="12748"/>
                    <a:pt x="14466" y="12694"/>
                  </a:cubicBezTo>
                  <a:lnTo>
                    <a:pt x="5905" y="12989"/>
                  </a:lnTo>
                  <a:lnTo>
                    <a:pt x="5905" y="4872"/>
                  </a:lnTo>
                  <a:close/>
                  <a:moveTo>
                    <a:pt x="1" y="1"/>
                  </a:moveTo>
                  <a:lnTo>
                    <a:pt x="1" y="30258"/>
                  </a:lnTo>
                  <a:lnTo>
                    <a:pt x="5905" y="30258"/>
                  </a:lnTo>
                  <a:lnTo>
                    <a:pt x="5905" y="18598"/>
                  </a:lnTo>
                  <a:lnTo>
                    <a:pt x="10776" y="18598"/>
                  </a:lnTo>
                  <a:lnTo>
                    <a:pt x="19927" y="30258"/>
                  </a:lnTo>
                  <a:lnTo>
                    <a:pt x="26864" y="30258"/>
                  </a:lnTo>
                  <a:lnTo>
                    <a:pt x="17713" y="18303"/>
                  </a:lnTo>
                  <a:cubicBezTo>
                    <a:pt x="18303" y="18303"/>
                    <a:pt x="19041" y="17860"/>
                    <a:pt x="19631" y="17565"/>
                  </a:cubicBezTo>
                  <a:cubicBezTo>
                    <a:pt x="20960" y="17270"/>
                    <a:pt x="21845" y="16679"/>
                    <a:pt x="22879" y="15646"/>
                  </a:cubicBezTo>
                  <a:cubicBezTo>
                    <a:pt x="23912" y="14613"/>
                    <a:pt x="24502" y="13727"/>
                    <a:pt x="24797" y="12694"/>
                  </a:cubicBezTo>
                  <a:cubicBezTo>
                    <a:pt x="25240" y="11366"/>
                    <a:pt x="25535" y="10480"/>
                    <a:pt x="25535" y="9152"/>
                  </a:cubicBezTo>
                  <a:cubicBezTo>
                    <a:pt x="25535" y="7823"/>
                    <a:pt x="25240" y="6790"/>
                    <a:pt x="24797" y="5610"/>
                  </a:cubicBezTo>
                  <a:cubicBezTo>
                    <a:pt x="24502" y="4576"/>
                    <a:pt x="23912" y="3543"/>
                    <a:pt x="22879" y="2658"/>
                  </a:cubicBezTo>
                  <a:cubicBezTo>
                    <a:pt x="21845" y="1624"/>
                    <a:pt x="20960" y="1034"/>
                    <a:pt x="19631" y="591"/>
                  </a:cubicBezTo>
                  <a:cubicBezTo>
                    <a:pt x="18008" y="1"/>
                    <a:pt x="16680" y="1"/>
                    <a:pt x="15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53"/>
            <p:cNvSpPr/>
            <p:nvPr/>
          </p:nvSpPr>
          <p:spPr>
            <a:xfrm>
              <a:off x="6049800" y="2379625"/>
              <a:ext cx="638375" cy="786975"/>
            </a:xfrm>
            <a:custGeom>
              <a:rect b="b" l="l" r="r" t="t"/>
              <a:pathLst>
                <a:path extrusionOk="0" h="31479" w="25535">
                  <a:moveTo>
                    <a:pt x="12398" y="1"/>
                  </a:moveTo>
                  <a:cubicBezTo>
                    <a:pt x="10775" y="1"/>
                    <a:pt x="9151" y="1"/>
                    <a:pt x="7528" y="739"/>
                  </a:cubicBezTo>
                  <a:cubicBezTo>
                    <a:pt x="6199" y="1034"/>
                    <a:pt x="4871" y="1624"/>
                    <a:pt x="3985" y="2657"/>
                  </a:cubicBezTo>
                  <a:cubicBezTo>
                    <a:pt x="2952" y="3248"/>
                    <a:pt x="2362" y="4281"/>
                    <a:pt x="1624" y="5609"/>
                  </a:cubicBezTo>
                  <a:cubicBezTo>
                    <a:pt x="1033" y="6938"/>
                    <a:pt x="738" y="8266"/>
                    <a:pt x="738" y="9447"/>
                  </a:cubicBezTo>
                  <a:cubicBezTo>
                    <a:pt x="738" y="10775"/>
                    <a:pt x="1033" y="11808"/>
                    <a:pt x="1328" y="12842"/>
                  </a:cubicBezTo>
                  <a:cubicBezTo>
                    <a:pt x="1624" y="13727"/>
                    <a:pt x="2362" y="14760"/>
                    <a:pt x="2952" y="15351"/>
                  </a:cubicBezTo>
                  <a:cubicBezTo>
                    <a:pt x="3690" y="16384"/>
                    <a:pt x="4576" y="16974"/>
                    <a:pt x="5609" y="17270"/>
                  </a:cubicBezTo>
                  <a:cubicBezTo>
                    <a:pt x="6937" y="18008"/>
                    <a:pt x="8118" y="18303"/>
                    <a:pt x="9446" y="18303"/>
                  </a:cubicBezTo>
                  <a:lnTo>
                    <a:pt x="14317" y="18598"/>
                  </a:lnTo>
                  <a:cubicBezTo>
                    <a:pt x="15645" y="18893"/>
                    <a:pt x="16974" y="19336"/>
                    <a:pt x="18302" y="19926"/>
                  </a:cubicBezTo>
                  <a:cubicBezTo>
                    <a:pt x="19335" y="20664"/>
                    <a:pt x="19631" y="21550"/>
                    <a:pt x="19631" y="22583"/>
                  </a:cubicBezTo>
                  <a:cubicBezTo>
                    <a:pt x="19631" y="23911"/>
                    <a:pt x="18893" y="24797"/>
                    <a:pt x="18007" y="25535"/>
                  </a:cubicBezTo>
                  <a:cubicBezTo>
                    <a:pt x="16679" y="26125"/>
                    <a:pt x="15055" y="26421"/>
                    <a:pt x="13432" y="26421"/>
                  </a:cubicBezTo>
                  <a:cubicBezTo>
                    <a:pt x="11808" y="26421"/>
                    <a:pt x="10184" y="26125"/>
                    <a:pt x="8856" y="25535"/>
                  </a:cubicBezTo>
                  <a:cubicBezTo>
                    <a:pt x="7528" y="24797"/>
                    <a:pt x="6494" y="23911"/>
                    <a:pt x="5904" y="22583"/>
                  </a:cubicBezTo>
                  <a:lnTo>
                    <a:pt x="0" y="22583"/>
                  </a:lnTo>
                  <a:cubicBezTo>
                    <a:pt x="295" y="23911"/>
                    <a:pt x="1033" y="25092"/>
                    <a:pt x="1624" y="26125"/>
                  </a:cubicBezTo>
                  <a:cubicBezTo>
                    <a:pt x="2362" y="27454"/>
                    <a:pt x="3247" y="28487"/>
                    <a:pt x="4280" y="29077"/>
                  </a:cubicBezTo>
                  <a:cubicBezTo>
                    <a:pt x="5609" y="30111"/>
                    <a:pt x="6937" y="30701"/>
                    <a:pt x="8118" y="30996"/>
                  </a:cubicBezTo>
                  <a:cubicBezTo>
                    <a:pt x="9351" y="31202"/>
                    <a:pt x="10655" y="31479"/>
                    <a:pt x="11783" y="31479"/>
                  </a:cubicBezTo>
                  <a:cubicBezTo>
                    <a:pt x="12275" y="31479"/>
                    <a:pt x="12733" y="31426"/>
                    <a:pt x="13136" y="31291"/>
                  </a:cubicBezTo>
                  <a:cubicBezTo>
                    <a:pt x="13597" y="31417"/>
                    <a:pt x="14081" y="31471"/>
                    <a:pt x="14575" y="31471"/>
                  </a:cubicBezTo>
                  <a:cubicBezTo>
                    <a:pt x="15824" y="31471"/>
                    <a:pt x="17139" y="31124"/>
                    <a:pt x="18302" y="30701"/>
                  </a:cubicBezTo>
                  <a:cubicBezTo>
                    <a:pt x="19926" y="30406"/>
                    <a:pt x="20959" y="29668"/>
                    <a:pt x="22140" y="28782"/>
                  </a:cubicBezTo>
                  <a:cubicBezTo>
                    <a:pt x="23173" y="28044"/>
                    <a:pt x="23911" y="27159"/>
                    <a:pt x="24501" y="25830"/>
                  </a:cubicBezTo>
                  <a:cubicBezTo>
                    <a:pt x="24797" y="24502"/>
                    <a:pt x="25092" y="23469"/>
                    <a:pt x="25092" y="22288"/>
                  </a:cubicBezTo>
                  <a:cubicBezTo>
                    <a:pt x="25092" y="19926"/>
                    <a:pt x="24206" y="18008"/>
                    <a:pt x="22583" y="16384"/>
                  </a:cubicBezTo>
                  <a:cubicBezTo>
                    <a:pt x="20516" y="14465"/>
                    <a:pt x="18302" y="13432"/>
                    <a:pt x="15645" y="13432"/>
                  </a:cubicBezTo>
                  <a:lnTo>
                    <a:pt x="10184" y="12842"/>
                  </a:lnTo>
                  <a:cubicBezTo>
                    <a:pt x="8856" y="12842"/>
                    <a:pt x="7823" y="12399"/>
                    <a:pt x="6937" y="11808"/>
                  </a:cubicBezTo>
                  <a:cubicBezTo>
                    <a:pt x="6199" y="11070"/>
                    <a:pt x="5904" y="10480"/>
                    <a:pt x="5904" y="9447"/>
                  </a:cubicBezTo>
                  <a:cubicBezTo>
                    <a:pt x="6199" y="8266"/>
                    <a:pt x="6494" y="7233"/>
                    <a:pt x="7528" y="6643"/>
                  </a:cubicBezTo>
                  <a:cubicBezTo>
                    <a:pt x="8856" y="5609"/>
                    <a:pt x="10480" y="5314"/>
                    <a:pt x="12103" y="5314"/>
                  </a:cubicBezTo>
                  <a:cubicBezTo>
                    <a:pt x="13727" y="5314"/>
                    <a:pt x="15350" y="5609"/>
                    <a:pt x="16679" y="6200"/>
                  </a:cubicBezTo>
                  <a:cubicBezTo>
                    <a:pt x="18007" y="6643"/>
                    <a:pt x="18893" y="7528"/>
                    <a:pt x="19631" y="8856"/>
                  </a:cubicBezTo>
                  <a:lnTo>
                    <a:pt x="25535" y="8856"/>
                  </a:lnTo>
                  <a:cubicBezTo>
                    <a:pt x="25092" y="7823"/>
                    <a:pt x="24501" y="6643"/>
                    <a:pt x="23911" y="5609"/>
                  </a:cubicBezTo>
                  <a:cubicBezTo>
                    <a:pt x="23173" y="4281"/>
                    <a:pt x="22140" y="3691"/>
                    <a:pt x="21254" y="2657"/>
                  </a:cubicBezTo>
                  <a:cubicBezTo>
                    <a:pt x="19926" y="1624"/>
                    <a:pt x="18597" y="1034"/>
                    <a:pt x="17269" y="739"/>
                  </a:cubicBezTo>
                  <a:cubicBezTo>
                    <a:pt x="15645" y="443"/>
                    <a:pt x="14022" y="1"/>
                    <a:pt x="1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53"/>
            <p:cNvSpPr/>
            <p:nvPr/>
          </p:nvSpPr>
          <p:spPr>
            <a:xfrm>
              <a:off x="238125" y="1899950"/>
              <a:ext cx="7025675" cy="1752725"/>
            </a:xfrm>
            <a:custGeom>
              <a:rect b="b" l="l" r="r" t="t"/>
              <a:pathLst>
                <a:path extrusionOk="0" h="70109" w="281027">
                  <a:moveTo>
                    <a:pt x="275861" y="5166"/>
                  </a:moveTo>
                  <a:lnTo>
                    <a:pt x="275861" y="64943"/>
                  </a:lnTo>
                  <a:lnTo>
                    <a:pt x="5166" y="64943"/>
                  </a:lnTo>
                  <a:lnTo>
                    <a:pt x="5166" y="5166"/>
                  </a:lnTo>
                  <a:close/>
                  <a:moveTo>
                    <a:pt x="0" y="0"/>
                  </a:moveTo>
                  <a:lnTo>
                    <a:pt x="0" y="70109"/>
                  </a:lnTo>
                  <a:lnTo>
                    <a:pt x="281027" y="70109"/>
                  </a:lnTo>
                  <a:lnTo>
                    <a:pt x="2810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9" name="Google Shape;519;p53"/>
          <p:cNvGrpSpPr/>
          <p:nvPr/>
        </p:nvGrpSpPr>
        <p:grpSpPr>
          <a:xfrm>
            <a:off x="1554567" y="940236"/>
            <a:ext cx="107994" cy="108004"/>
            <a:chOff x="1214600" y="1282775"/>
            <a:chExt cx="155052" cy="154800"/>
          </a:xfrm>
        </p:grpSpPr>
        <p:cxnSp>
          <p:nvCxnSpPr>
            <p:cNvPr id="520" name="Google Shape;520;p53"/>
            <p:cNvCxnSpPr/>
            <p:nvPr/>
          </p:nvCxnSpPr>
          <p:spPr>
            <a:xfrm>
              <a:off x="1214600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1" name="Google Shape;521;p53"/>
            <p:cNvCxnSpPr/>
            <p:nvPr/>
          </p:nvCxnSpPr>
          <p:spPr>
            <a:xfrm flipH="1">
              <a:off x="1214852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22" name="Google Shape;522;p53"/>
          <p:cNvGrpSpPr/>
          <p:nvPr/>
        </p:nvGrpSpPr>
        <p:grpSpPr>
          <a:xfrm>
            <a:off x="1814976" y="846048"/>
            <a:ext cx="296400" cy="296400"/>
            <a:chOff x="3965826" y="-915938"/>
            <a:chExt cx="915947" cy="915947"/>
          </a:xfrm>
        </p:grpSpPr>
        <p:sp>
          <p:nvSpPr>
            <p:cNvPr id="523" name="Google Shape;523;p53"/>
            <p:cNvSpPr/>
            <p:nvPr/>
          </p:nvSpPr>
          <p:spPr>
            <a:xfrm>
              <a:off x="3967338" y="-914425"/>
              <a:ext cx="912900" cy="912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4" name="Google Shape;524;p53"/>
            <p:cNvSpPr/>
            <p:nvPr/>
          </p:nvSpPr>
          <p:spPr>
            <a:xfrm>
              <a:off x="3965826" y="-915938"/>
              <a:ext cx="915947" cy="915947"/>
            </a:xfrm>
            <a:custGeom>
              <a:rect b="b" l="l" r="r" t="t"/>
              <a:pathLst>
                <a:path extrusionOk="0" h="915947" w="915947">
                  <a:moveTo>
                    <a:pt x="457974" y="915948"/>
                  </a:moveTo>
                  <a:cubicBezTo>
                    <a:pt x="710906" y="915948"/>
                    <a:pt x="915948" y="710906"/>
                    <a:pt x="915948" y="457974"/>
                  </a:cubicBezTo>
                  <a:cubicBezTo>
                    <a:pt x="915948" y="205041"/>
                    <a:pt x="710906" y="0"/>
                    <a:pt x="457974" y="0"/>
                  </a:cubicBezTo>
                  <a:cubicBezTo>
                    <a:pt x="205041" y="0"/>
                    <a:pt x="0" y="205041"/>
                    <a:pt x="0" y="457974"/>
                  </a:cubicBezTo>
                  <a:cubicBezTo>
                    <a:pt x="0" y="710906"/>
                    <a:pt x="205041" y="915948"/>
                    <a:pt x="457974" y="915948"/>
                  </a:cubicBezTo>
                  <a:close/>
                  <a:moveTo>
                    <a:pt x="763289" y="227546"/>
                  </a:moveTo>
                  <a:cubicBezTo>
                    <a:pt x="763289" y="227546"/>
                    <a:pt x="663713" y="319717"/>
                    <a:pt x="663713" y="457974"/>
                  </a:cubicBezTo>
                  <a:cubicBezTo>
                    <a:pt x="663713" y="596231"/>
                    <a:pt x="763289" y="688401"/>
                    <a:pt x="763289" y="688401"/>
                  </a:cubicBezTo>
                  <a:lnTo>
                    <a:pt x="688401" y="763289"/>
                  </a:lnTo>
                  <a:cubicBezTo>
                    <a:pt x="688401" y="763289"/>
                    <a:pt x="594585" y="663713"/>
                    <a:pt x="457974" y="663713"/>
                  </a:cubicBezTo>
                  <a:cubicBezTo>
                    <a:pt x="321363" y="663713"/>
                    <a:pt x="227546" y="763289"/>
                    <a:pt x="227546" y="763289"/>
                  </a:cubicBezTo>
                  <a:lnTo>
                    <a:pt x="152658" y="688401"/>
                  </a:lnTo>
                  <a:cubicBezTo>
                    <a:pt x="152658" y="688401"/>
                    <a:pt x="252235" y="596231"/>
                    <a:pt x="252235" y="457974"/>
                  </a:cubicBezTo>
                  <a:cubicBezTo>
                    <a:pt x="252235" y="319717"/>
                    <a:pt x="152658" y="227546"/>
                    <a:pt x="152658" y="227546"/>
                  </a:cubicBezTo>
                  <a:lnTo>
                    <a:pt x="227546" y="152658"/>
                  </a:lnTo>
                  <a:cubicBezTo>
                    <a:pt x="227546" y="152658"/>
                    <a:pt x="322187" y="252235"/>
                    <a:pt x="457974" y="252235"/>
                  </a:cubicBezTo>
                  <a:cubicBezTo>
                    <a:pt x="593761" y="252235"/>
                    <a:pt x="688401" y="152658"/>
                    <a:pt x="688401" y="152658"/>
                  </a:cubicBezTo>
                  <a:lnTo>
                    <a:pt x="763289" y="2275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5" name="Google Shape;525;p53"/>
          <p:cNvSpPr txBox="1"/>
          <p:nvPr>
            <p:ph type="ctrTitle"/>
          </p:nvPr>
        </p:nvSpPr>
        <p:spPr>
          <a:xfrm>
            <a:off x="651525" y="3294800"/>
            <a:ext cx="7333500" cy="10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400"/>
              <a:t>Контент</a:t>
            </a:r>
            <a:endParaRPr sz="6400"/>
          </a:p>
        </p:txBody>
      </p:sp>
      <p:grpSp>
        <p:nvGrpSpPr>
          <p:cNvPr id="526" name="Google Shape;526;p53"/>
          <p:cNvGrpSpPr/>
          <p:nvPr/>
        </p:nvGrpSpPr>
        <p:grpSpPr>
          <a:xfrm rot="354027">
            <a:off x="6032765" y="1001775"/>
            <a:ext cx="2227195" cy="3385793"/>
            <a:chOff x="5631166" y="878861"/>
            <a:chExt cx="2227200" cy="3385800"/>
          </a:xfrm>
        </p:grpSpPr>
        <p:sp>
          <p:nvSpPr>
            <p:cNvPr id="527" name="Google Shape;527;p53"/>
            <p:cNvSpPr/>
            <p:nvPr/>
          </p:nvSpPr>
          <p:spPr>
            <a:xfrm>
              <a:off x="5631166" y="878861"/>
              <a:ext cx="2227200" cy="3385800"/>
            </a:xfrm>
            <a:prstGeom prst="roundRect">
              <a:avLst>
                <a:gd fmla="val 8176" name="adj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8" name="Google Shape;528;p53"/>
            <p:cNvSpPr/>
            <p:nvPr/>
          </p:nvSpPr>
          <p:spPr>
            <a:xfrm>
              <a:off x="5787216" y="1113111"/>
              <a:ext cx="518400" cy="532200"/>
            </a:xfrm>
            <a:prstGeom prst="ellipse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9" name="Google Shape;529;p53"/>
            <p:cNvSpPr/>
            <p:nvPr/>
          </p:nvSpPr>
          <p:spPr>
            <a:xfrm>
              <a:off x="6445541" y="1171121"/>
              <a:ext cx="1148700" cy="181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0" name="Google Shape;530;p53"/>
            <p:cNvSpPr/>
            <p:nvPr/>
          </p:nvSpPr>
          <p:spPr>
            <a:xfrm>
              <a:off x="6445541" y="1423272"/>
              <a:ext cx="770100" cy="10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1" name="Google Shape;531;p53"/>
            <p:cNvSpPr/>
            <p:nvPr/>
          </p:nvSpPr>
          <p:spPr>
            <a:xfrm>
              <a:off x="5751322" y="1981524"/>
              <a:ext cx="1986900" cy="198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2" name="Google Shape;532;p53"/>
            <p:cNvSpPr/>
            <p:nvPr/>
          </p:nvSpPr>
          <p:spPr>
            <a:xfrm>
              <a:off x="5871750" y="2112151"/>
              <a:ext cx="1697400" cy="10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3" name="Google Shape;533;p53"/>
            <p:cNvSpPr/>
            <p:nvPr/>
          </p:nvSpPr>
          <p:spPr>
            <a:xfrm>
              <a:off x="5871750" y="2296050"/>
              <a:ext cx="1137900" cy="10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34" name="Google Shape;534;p53"/>
          <p:cNvGrpSpPr/>
          <p:nvPr/>
        </p:nvGrpSpPr>
        <p:grpSpPr>
          <a:xfrm>
            <a:off x="5555476" y="1001777"/>
            <a:ext cx="2227200" cy="3385800"/>
            <a:chOff x="5631166" y="878861"/>
            <a:chExt cx="2227200" cy="3385800"/>
          </a:xfrm>
        </p:grpSpPr>
        <p:sp>
          <p:nvSpPr>
            <p:cNvPr id="535" name="Google Shape;535;p53"/>
            <p:cNvSpPr/>
            <p:nvPr/>
          </p:nvSpPr>
          <p:spPr>
            <a:xfrm>
              <a:off x="5631166" y="878861"/>
              <a:ext cx="2227200" cy="3385800"/>
            </a:xfrm>
            <a:prstGeom prst="roundRect">
              <a:avLst>
                <a:gd fmla="val 8176" name="adj"/>
              </a:avLst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6" name="Google Shape;536;p53"/>
            <p:cNvSpPr/>
            <p:nvPr/>
          </p:nvSpPr>
          <p:spPr>
            <a:xfrm>
              <a:off x="5787216" y="1193442"/>
              <a:ext cx="518400" cy="532200"/>
            </a:xfrm>
            <a:prstGeom prst="ellipse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7" name="Google Shape;537;p53"/>
            <p:cNvSpPr/>
            <p:nvPr/>
          </p:nvSpPr>
          <p:spPr>
            <a:xfrm>
              <a:off x="6445541" y="1251452"/>
              <a:ext cx="1148700" cy="181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8" name="Google Shape;538;p53"/>
            <p:cNvSpPr/>
            <p:nvPr/>
          </p:nvSpPr>
          <p:spPr>
            <a:xfrm>
              <a:off x="6445541" y="1503603"/>
              <a:ext cx="770100" cy="10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9" name="Google Shape;539;p53"/>
            <p:cNvSpPr/>
            <p:nvPr/>
          </p:nvSpPr>
          <p:spPr>
            <a:xfrm>
              <a:off x="5751322" y="1912669"/>
              <a:ext cx="1986900" cy="19869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40" name="Google Shape;540;p53"/>
            <p:cNvPicPr preferRelativeResize="0"/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>
              <a:off x="5791023" y="2502904"/>
              <a:ext cx="1907502" cy="1304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1" name="Google Shape;541;p53"/>
            <p:cNvSpPr/>
            <p:nvPr/>
          </p:nvSpPr>
          <p:spPr>
            <a:xfrm>
              <a:off x="5871750" y="2043296"/>
              <a:ext cx="1697400" cy="10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2" name="Google Shape;542;p53"/>
            <p:cNvSpPr/>
            <p:nvPr/>
          </p:nvSpPr>
          <p:spPr>
            <a:xfrm>
              <a:off x="5871750" y="2227195"/>
              <a:ext cx="1137900" cy="10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4"/>
          <p:cNvSpPr/>
          <p:nvPr/>
        </p:nvSpPr>
        <p:spPr>
          <a:xfrm>
            <a:off x="1034775" y="1587700"/>
            <a:ext cx="7078800" cy="2107500"/>
          </a:xfrm>
          <a:prstGeom prst="roundRect">
            <a:avLst>
              <a:gd fmla="val 1134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8" name="Google Shape;548;p54"/>
          <p:cNvSpPr txBox="1"/>
          <p:nvPr/>
        </p:nvSpPr>
        <p:spPr>
          <a:xfrm>
            <a:off x="1582125" y="2040679"/>
            <a:ext cx="5979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Какой контент нравится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лично вам? Почему?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9" name="Google Shape;549;p54"/>
          <p:cNvSpPr/>
          <p:nvPr/>
        </p:nvSpPr>
        <p:spPr>
          <a:xfrm>
            <a:off x="3415075" y="1442400"/>
            <a:ext cx="2318100" cy="442200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2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Поразмышляем!</a:t>
            </a:r>
            <a:endParaRPr b="1" sz="16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5"/>
          <p:cNvSpPr/>
          <p:nvPr/>
        </p:nvSpPr>
        <p:spPr>
          <a:xfrm>
            <a:off x="679075" y="1466675"/>
            <a:ext cx="7790100" cy="2592600"/>
          </a:xfrm>
          <a:prstGeom prst="roundRect">
            <a:avLst>
              <a:gd fmla="val 1442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5" name="Google Shape;555;p55"/>
          <p:cNvSpPr txBox="1"/>
          <p:nvPr/>
        </p:nvSpPr>
        <p:spPr>
          <a:xfrm>
            <a:off x="984875" y="1888275"/>
            <a:ext cx="7174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какую рекламу </a:t>
            </a:r>
            <a:br>
              <a:rPr b="1" lang="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соцсетях вы отреагировали </a:t>
            </a:r>
            <a:br>
              <a:rPr b="1" lang="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последний раз?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6" name="Google Shape;556;p55"/>
          <p:cNvSpPr/>
          <p:nvPr/>
        </p:nvSpPr>
        <p:spPr>
          <a:xfrm>
            <a:off x="3415075" y="1290000"/>
            <a:ext cx="2318100" cy="442200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2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Вспомним</a:t>
            </a:r>
            <a:endParaRPr b="1" sz="16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6"/>
          <p:cNvSpPr/>
          <p:nvPr/>
        </p:nvSpPr>
        <p:spPr>
          <a:xfrm>
            <a:off x="616950" y="1315600"/>
            <a:ext cx="7910100" cy="639000"/>
          </a:xfrm>
          <a:prstGeom prst="roundRect">
            <a:avLst>
              <a:gd fmla="val 171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2" name="Google Shape;562;p56"/>
          <p:cNvSpPr/>
          <p:nvPr/>
        </p:nvSpPr>
        <p:spPr>
          <a:xfrm flipH="1" rot="5400000">
            <a:off x="6232050" y="-340375"/>
            <a:ext cx="634800" cy="39552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3" name="Google Shape;563;p56"/>
          <p:cNvSpPr/>
          <p:nvPr/>
        </p:nvSpPr>
        <p:spPr>
          <a:xfrm>
            <a:off x="616950" y="2029042"/>
            <a:ext cx="7910100" cy="639000"/>
          </a:xfrm>
          <a:prstGeom prst="roundRect">
            <a:avLst>
              <a:gd fmla="val 171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4" name="Google Shape;564;p56"/>
          <p:cNvSpPr/>
          <p:nvPr/>
        </p:nvSpPr>
        <p:spPr>
          <a:xfrm>
            <a:off x="616950" y="2742483"/>
            <a:ext cx="7910100" cy="639000"/>
          </a:xfrm>
          <a:prstGeom prst="roundRect">
            <a:avLst>
              <a:gd fmla="val 171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5" name="Google Shape;565;p56"/>
          <p:cNvSpPr/>
          <p:nvPr/>
        </p:nvSpPr>
        <p:spPr>
          <a:xfrm>
            <a:off x="616950" y="3455925"/>
            <a:ext cx="7910100" cy="639000"/>
          </a:xfrm>
          <a:prstGeom prst="roundRect">
            <a:avLst>
              <a:gd fmla="val 171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6" name="Google Shape;566;p56"/>
          <p:cNvSpPr/>
          <p:nvPr/>
        </p:nvSpPr>
        <p:spPr>
          <a:xfrm>
            <a:off x="616950" y="4169367"/>
            <a:ext cx="7910100" cy="639000"/>
          </a:xfrm>
          <a:prstGeom prst="roundRect">
            <a:avLst>
              <a:gd fmla="val 171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7" name="Google Shape;567;p56"/>
          <p:cNvSpPr/>
          <p:nvPr/>
        </p:nvSpPr>
        <p:spPr>
          <a:xfrm flipH="1" rot="5400000">
            <a:off x="7280100" y="3557225"/>
            <a:ext cx="634800" cy="18591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8" name="Google Shape;568;p56"/>
          <p:cNvSpPr/>
          <p:nvPr/>
        </p:nvSpPr>
        <p:spPr>
          <a:xfrm flipH="1" rot="5400000">
            <a:off x="6993150" y="2558925"/>
            <a:ext cx="634800" cy="24330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9" name="Google Shape;569;p56"/>
          <p:cNvSpPr/>
          <p:nvPr/>
        </p:nvSpPr>
        <p:spPr>
          <a:xfrm flipH="1" rot="5400000">
            <a:off x="6654600" y="793500"/>
            <a:ext cx="634800" cy="31101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0" name="Google Shape;570;p56"/>
          <p:cNvSpPr txBox="1"/>
          <p:nvPr/>
        </p:nvSpPr>
        <p:spPr>
          <a:xfrm>
            <a:off x="283800" y="343450"/>
            <a:ext cx="66363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ТОП-5 триггеров внимания аудитории к контенту в соцсетях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1" name="Google Shape;571;p56"/>
          <p:cNvSpPr txBox="1"/>
          <p:nvPr/>
        </p:nvSpPr>
        <p:spPr>
          <a:xfrm>
            <a:off x="836575" y="1442650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Польза</a:t>
            </a:r>
            <a:endParaRPr sz="1500"/>
          </a:p>
        </p:txBody>
      </p:sp>
      <p:sp>
        <p:nvSpPr>
          <p:cNvPr id="572" name="Google Shape;572;p56"/>
          <p:cNvSpPr txBox="1"/>
          <p:nvPr/>
        </p:nvSpPr>
        <p:spPr>
          <a:xfrm>
            <a:off x="836575" y="2148438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Нестандартный подход (креативность)</a:t>
            </a:r>
            <a:endParaRPr sz="1500"/>
          </a:p>
        </p:txBody>
      </p:sp>
      <p:sp>
        <p:nvSpPr>
          <p:cNvPr id="573" name="Google Shape;573;p56"/>
          <p:cNvSpPr txBox="1"/>
          <p:nvPr/>
        </p:nvSpPr>
        <p:spPr>
          <a:xfrm>
            <a:off x="836575" y="286187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Цепляющее начало ролика</a:t>
            </a:r>
            <a:endParaRPr sz="1500"/>
          </a:p>
        </p:txBody>
      </p:sp>
      <p:sp>
        <p:nvSpPr>
          <p:cNvPr id="574" name="Google Shape;574;p56"/>
          <p:cNvSpPr txBox="1"/>
          <p:nvPr/>
        </p:nvSpPr>
        <p:spPr>
          <a:xfrm>
            <a:off x="836575" y="35753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Экономия (скидка, акция)</a:t>
            </a:r>
            <a:endParaRPr sz="1500"/>
          </a:p>
        </p:txBody>
      </p:sp>
      <p:sp>
        <p:nvSpPr>
          <p:cNvPr id="575" name="Google Shape;575;p56"/>
          <p:cNvSpPr txBox="1"/>
          <p:nvPr/>
        </p:nvSpPr>
        <p:spPr>
          <a:xfrm>
            <a:off x="836575" y="428877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Актуальная повестка</a:t>
            </a:r>
            <a:endParaRPr sz="1500"/>
          </a:p>
        </p:txBody>
      </p:sp>
      <p:sp>
        <p:nvSpPr>
          <p:cNvPr id="576" name="Google Shape;576;p56"/>
          <p:cNvSpPr txBox="1"/>
          <p:nvPr/>
        </p:nvSpPr>
        <p:spPr>
          <a:xfrm>
            <a:off x="6586000" y="1442650"/>
            <a:ext cx="176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48%</a:t>
            </a:r>
            <a:endParaRPr sz="22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77" name="Google Shape;577;p56"/>
          <p:cNvSpPr txBox="1"/>
          <p:nvPr/>
        </p:nvSpPr>
        <p:spPr>
          <a:xfrm>
            <a:off x="6586000" y="2148438"/>
            <a:ext cx="176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40%</a:t>
            </a:r>
            <a:endParaRPr sz="22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78" name="Google Shape;578;p56"/>
          <p:cNvSpPr/>
          <p:nvPr/>
        </p:nvSpPr>
        <p:spPr>
          <a:xfrm flipH="1" rot="5400000">
            <a:off x="6872700" y="1725050"/>
            <a:ext cx="634800" cy="26739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9" name="Google Shape;579;p56"/>
          <p:cNvSpPr txBox="1"/>
          <p:nvPr/>
        </p:nvSpPr>
        <p:spPr>
          <a:xfrm>
            <a:off x="6586000" y="2861875"/>
            <a:ext cx="176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35</a:t>
            </a:r>
            <a:r>
              <a:rPr lang="ru" sz="2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%</a:t>
            </a:r>
            <a:endParaRPr sz="22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80" name="Google Shape;580;p56"/>
          <p:cNvSpPr txBox="1"/>
          <p:nvPr/>
        </p:nvSpPr>
        <p:spPr>
          <a:xfrm>
            <a:off x="6586000" y="3575325"/>
            <a:ext cx="176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33</a:t>
            </a:r>
            <a:r>
              <a:rPr lang="ru" sz="2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%</a:t>
            </a:r>
            <a:endParaRPr sz="22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81" name="Google Shape;581;p56"/>
          <p:cNvSpPr txBox="1"/>
          <p:nvPr/>
        </p:nvSpPr>
        <p:spPr>
          <a:xfrm>
            <a:off x="6586000" y="4288775"/>
            <a:ext cx="176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28</a:t>
            </a:r>
            <a:r>
              <a:rPr lang="ru" sz="2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%</a:t>
            </a:r>
            <a:endParaRPr sz="22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7"/>
          <p:cNvSpPr txBox="1"/>
          <p:nvPr/>
        </p:nvSpPr>
        <p:spPr>
          <a:xfrm>
            <a:off x="283800" y="343450"/>
            <a:ext cx="85044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Учтем и поведенческие особенности в соцсетях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7" name="Google Shape;587;p57"/>
          <p:cNvSpPr/>
          <p:nvPr/>
        </p:nvSpPr>
        <p:spPr>
          <a:xfrm>
            <a:off x="503425" y="1067250"/>
            <a:ext cx="8239500" cy="4073700"/>
          </a:xfrm>
          <a:prstGeom prst="round2SameRect">
            <a:avLst>
              <a:gd fmla="val 7609" name="adj1"/>
              <a:gd fmla="val 0" name="adj2"/>
            </a:avLst>
          </a:prstGeom>
          <a:solidFill>
            <a:schemeClr val="lt1"/>
          </a:solidFill>
          <a:ln>
            <a:noFill/>
          </a:ln>
          <a:effectLst>
            <a:outerShdw blurRad="485775" rotWithShape="0" algn="bl" dir="5400000" dist="19050">
              <a:schemeClr val="accent1">
                <a:alpha val="11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57"/>
          <p:cNvSpPr txBox="1"/>
          <p:nvPr/>
        </p:nvSpPr>
        <p:spPr>
          <a:xfrm>
            <a:off x="1002550" y="1486425"/>
            <a:ext cx="73560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Что аудитория хочет видеть в соцсетях бренда / компании? </a:t>
            </a:r>
            <a:endParaRPr b="1" sz="16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highlight>
                <a:srgbClr val="00C99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информация о новом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доступ к уникальным предложениям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красивый контент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комьюнити других пользователей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ценности/миссия компании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аутентичный, не рекламный контент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информации о том, как продукты сделаны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образовательный контент по экспертизе бренда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UGC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89" name="Google Shape;589;p57"/>
          <p:cNvGrpSpPr/>
          <p:nvPr/>
        </p:nvGrpSpPr>
        <p:grpSpPr>
          <a:xfrm>
            <a:off x="7977726" y="1296500"/>
            <a:ext cx="489876" cy="113767"/>
            <a:chOff x="7977726" y="1296500"/>
            <a:chExt cx="489876" cy="113767"/>
          </a:xfrm>
        </p:grpSpPr>
        <p:grpSp>
          <p:nvGrpSpPr>
            <p:cNvPr id="590" name="Google Shape;590;p57"/>
            <p:cNvGrpSpPr/>
            <p:nvPr/>
          </p:nvGrpSpPr>
          <p:grpSpPr>
            <a:xfrm>
              <a:off x="8353956" y="1296849"/>
              <a:ext cx="113647" cy="113418"/>
              <a:chOff x="1816800" y="2746375"/>
              <a:chExt cx="191550" cy="191100"/>
            </a:xfrm>
          </p:grpSpPr>
          <p:cxnSp>
            <p:nvCxnSpPr>
              <p:cNvPr id="591" name="Google Shape;591;p57"/>
              <p:cNvCxnSpPr/>
              <p:nvPr/>
            </p:nvCxnSpPr>
            <p:spPr>
              <a:xfrm>
                <a:off x="1816950" y="2746375"/>
                <a:ext cx="191400" cy="191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2222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2" name="Google Shape;592;p57"/>
              <p:cNvCxnSpPr/>
              <p:nvPr/>
            </p:nvCxnSpPr>
            <p:spPr>
              <a:xfrm flipH="1">
                <a:off x="1816800" y="2746375"/>
                <a:ext cx="191400" cy="191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2222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593" name="Google Shape;593;p57"/>
            <p:cNvSpPr/>
            <p:nvPr/>
          </p:nvSpPr>
          <p:spPr>
            <a:xfrm>
              <a:off x="8165884" y="1296500"/>
              <a:ext cx="113700" cy="113700"/>
            </a:xfrm>
            <a:prstGeom prst="ellipse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57"/>
            <p:cNvSpPr/>
            <p:nvPr/>
          </p:nvSpPr>
          <p:spPr>
            <a:xfrm>
              <a:off x="7977726" y="1296500"/>
              <a:ext cx="113700" cy="113700"/>
            </a:xfrm>
            <a:prstGeom prst="ellipse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8"/>
          <p:cNvSpPr txBox="1"/>
          <p:nvPr/>
        </p:nvSpPr>
        <p:spPr>
          <a:xfrm>
            <a:off x="283800" y="343450"/>
            <a:ext cx="85044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Тренды в подходе к работе с контентом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0" name="Google Shape;600;p58"/>
          <p:cNvSpPr txBox="1"/>
          <p:nvPr/>
        </p:nvSpPr>
        <p:spPr>
          <a:xfrm>
            <a:off x="283800" y="1158050"/>
            <a:ext cx="41433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Креативность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поиск нестандартных решений: как можно рассказать о чем-то так, как мало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делает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9"/>
          <p:cNvSpPr txBox="1"/>
          <p:nvPr/>
        </p:nvSpPr>
        <p:spPr>
          <a:xfrm>
            <a:off x="283800" y="343450"/>
            <a:ext cx="85044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Тренды в подходе к работе с контентом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6" name="Google Shape;606;p59"/>
          <p:cNvSpPr txBox="1"/>
          <p:nvPr/>
        </p:nvSpPr>
        <p:spPr>
          <a:xfrm>
            <a:off x="283800" y="1158050"/>
            <a:ext cx="41433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Креативность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поиск нестандартных решений: как можно рассказать о чем-то так, как мало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делает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7" name="Google Shape;607;p59"/>
          <p:cNvSpPr txBox="1"/>
          <p:nvPr/>
        </p:nvSpPr>
        <p:spPr>
          <a:xfrm>
            <a:off x="4693244" y="1158050"/>
            <a:ext cx="41433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Выжимаем из контента всё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рассказываем одну и ту же историю разными способами: история, клип, пост. Это помогает охватывать большую аудиторию и давать подписчику полное погружение.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0"/>
          <p:cNvSpPr txBox="1"/>
          <p:nvPr/>
        </p:nvSpPr>
        <p:spPr>
          <a:xfrm>
            <a:off x="283800" y="343450"/>
            <a:ext cx="85044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Тренды в подходе к работе с контентом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3" name="Google Shape;613;p60"/>
          <p:cNvSpPr txBox="1"/>
          <p:nvPr/>
        </p:nvSpPr>
        <p:spPr>
          <a:xfrm>
            <a:off x="283800" y="1158050"/>
            <a:ext cx="41433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Креативность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поиск нестандартных решений: как можно рассказать о чем-то так, как мало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делает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Эксперимент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всё слишком быстро меняется,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чтобы быть в тренде, необходимо быстро внедрять все новинки. Для этого не обязательно иметь постоянную рубрику или что-то такое.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Есть идея или прикольный формат — пробуем!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4" name="Google Shape;614;p60"/>
          <p:cNvSpPr txBox="1"/>
          <p:nvPr/>
        </p:nvSpPr>
        <p:spPr>
          <a:xfrm>
            <a:off x="4693244" y="1158050"/>
            <a:ext cx="41433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Выжимаем из контента всё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рассказываем одну и ту же историю разными способами: история, клип, пост. Это помогает охватывать большую аудиторию и давать подписчику полное погружение.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1"/>
          <p:cNvSpPr txBox="1"/>
          <p:nvPr/>
        </p:nvSpPr>
        <p:spPr>
          <a:xfrm>
            <a:off x="283800" y="343450"/>
            <a:ext cx="85044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Тренды в подходе к работе с контентом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0" name="Google Shape;620;p61"/>
          <p:cNvSpPr txBox="1"/>
          <p:nvPr/>
        </p:nvSpPr>
        <p:spPr>
          <a:xfrm>
            <a:off x="283800" y="1158050"/>
            <a:ext cx="41433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Креативность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поиск нестандартных решений: как можно рассказать о чем-то так, как мало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делает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Эксперимент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всё слишком быстро меняется,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чтобы быть в тренде, необходимо быстро внедрять все новинки. Для этого не обязательно иметь постоянную рубрику или что-то такое.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Есть идея или прикольный формат — пробуем!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1" name="Google Shape;621;p61"/>
          <p:cNvSpPr txBox="1"/>
          <p:nvPr/>
        </p:nvSpPr>
        <p:spPr>
          <a:xfrm>
            <a:off x="4693244" y="1158050"/>
            <a:ext cx="41433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Выжимаем из контента всё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рассказываем одну и ту же историю разными способами: история, клип, пост. Это помогает охватывать большую аудиторию и давать подписчику полное погружение.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Смешение форматов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объединяем видео, фото, текст, аудиодорожки, графику и собираем это в карусели или в единую форму, не даем пользователю заскучать в процессе просмотра, даём разнообразный опыт.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2"/>
          <p:cNvSpPr txBox="1"/>
          <p:nvPr/>
        </p:nvSpPr>
        <p:spPr>
          <a:xfrm>
            <a:off x="283800" y="343450"/>
            <a:ext cx="85044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Тренды в подходе к работе с контентом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7" name="Google Shape;627;p62"/>
          <p:cNvSpPr txBox="1"/>
          <p:nvPr/>
        </p:nvSpPr>
        <p:spPr>
          <a:xfrm>
            <a:off x="283800" y="1158050"/>
            <a:ext cx="4143300" cy="3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Креативность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поиск нестандартных решений: как можно рассказать о чем-то так, как мало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делает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Эксперимент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всё слишком быстро меняется,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чтобы быть в тренде, необходимо быстро внедрять все новинки. Для этого не обязательно иметь постоянную рубрику или что-то такое.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Есть идея или прикольный формат — пробуем!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Естественность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коммерческая идеальность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соцсетях уже не так хорошо работает: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чем естественнее, тем интереснее наблюдать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удивляться тому, как бренд становится всё ближе к тебе, как к потребителю. 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8" name="Google Shape;628;p62"/>
          <p:cNvSpPr txBox="1"/>
          <p:nvPr/>
        </p:nvSpPr>
        <p:spPr>
          <a:xfrm>
            <a:off x="4693244" y="1158050"/>
            <a:ext cx="41433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Выжимаем из контента всё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рассказываем одну и ту же историю разными способами: история, клип, пост. Это помогает охватывать большую аудиторию и давать подписчику полное погружение.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Смешение форматов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объединяем видео, фото, текст, аудиодорожки, графику и собираем это в карусели или в единую форму, не даем пользователю заскучать в процессе просмотра, даём разнообразный опыт.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/>
          <p:nvPr/>
        </p:nvSpPr>
        <p:spPr>
          <a:xfrm>
            <a:off x="1289725" y="1432042"/>
            <a:ext cx="6568800" cy="2456100"/>
          </a:xfrm>
          <a:prstGeom prst="roundRect">
            <a:avLst>
              <a:gd fmla="val 1442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27"/>
          <p:cNvSpPr txBox="1"/>
          <p:nvPr/>
        </p:nvSpPr>
        <p:spPr>
          <a:xfrm>
            <a:off x="1065975" y="1853638"/>
            <a:ext cx="70122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Напишите в чат, </a:t>
            </a:r>
            <a:br>
              <a:rPr b="1" lang="ru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какой у вас опыт </a:t>
            </a:r>
            <a:br>
              <a:rPr b="1" lang="ru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ведения соцсетей?</a:t>
            </a:r>
            <a:endParaRPr b="1"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7"/>
          <p:cNvSpPr/>
          <p:nvPr/>
        </p:nvSpPr>
        <p:spPr>
          <a:xfrm>
            <a:off x="3415075" y="1255363"/>
            <a:ext cx="2318100" cy="442200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2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Познакомимся!</a:t>
            </a:r>
            <a:endParaRPr b="1" sz="16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3"/>
          <p:cNvSpPr txBox="1"/>
          <p:nvPr/>
        </p:nvSpPr>
        <p:spPr>
          <a:xfrm>
            <a:off x="283800" y="343450"/>
            <a:ext cx="85044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Тренды в подходе к работе с контентом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4" name="Google Shape;634;p63"/>
          <p:cNvSpPr txBox="1"/>
          <p:nvPr/>
        </p:nvSpPr>
        <p:spPr>
          <a:xfrm>
            <a:off x="283800" y="1158050"/>
            <a:ext cx="4143300" cy="3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Креативность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поиск нестандартных решений: как можно рассказать о чем-то так, как мало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делает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Эксперимент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всё слишком быстро меняется,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чтобы быть в тренде, необходимо быстро внедрять все новинки. Для этого не обязательно иметь постоянную рубрику или что-то такое.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Есть идея или прикольный формат — пробуем!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Естественность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коммерческая идеальность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соцсетях уже не так хорошо работает: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чем естественнее, тем интереснее наблюдать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удивляться тому, как бренд становится всё ближе к тебе, как к потребителю. 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5" name="Google Shape;635;p63"/>
          <p:cNvSpPr txBox="1"/>
          <p:nvPr/>
        </p:nvSpPr>
        <p:spPr>
          <a:xfrm>
            <a:off x="4693244" y="1158050"/>
            <a:ext cx="4143300" cy="3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Выжимаем из контента всё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рассказываем одну и ту же историю разными способами: история, клип, пост. Это помогает охватывать большую аудиторию и давать подписчику полное погружение.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Смешение форматов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объединяем видео, фото, текст, аудиодорожки, графику и собираем это в карусели или в единую форму, не даем пользователю заскучать в процессе просмотра, даём разнообразный опыт.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Коллаборации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новый черный.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Ищем партнеров со схожими ценностями.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Чем необычнее коллаборация, тем она может быть более ценна.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4"/>
          <p:cNvSpPr/>
          <p:nvPr/>
        </p:nvSpPr>
        <p:spPr>
          <a:xfrm>
            <a:off x="1034775" y="1816300"/>
            <a:ext cx="7078800" cy="1545300"/>
          </a:xfrm>
          <a:prstGeom prst="roundRect">
            <a:avLst>
              <a:gd fmla="val 1472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1" name="Google Shape;641;p64"/>
          <p:cNvSpPr txBox="1"/>
          <p:nvPr/>
        </p:nvSpPr>
        <p:spPr>
          <a:xfrm>
            <a:off x="1582125" y="2269279"/>
            <a:ext cx="5979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Одна мысль = Один пост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2" name="Google Shape;642;p64"/>
          <p:cNvSpPr/>
          <p:nvPr/>
        </p:nvSpPr>
        <p:spPr>
          <a:xfrm>
            <a:off x="3307025" y="1671000"/>
            <a:ext cx="2534100" cy="442200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2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Важное правило</a:t>
            </a:r>
            <a:endParaRPr b="1" sz="16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65"/>
          <p:cNvGrpSpPr/>
          <p:nvPr/>
        </p:nvGrpSpPr>
        <p:grpSpPr>
          <a:xfrm>
            <a:off x="283800" y="1351385"/>
            <a:ext cx="4189850" cy="461700"/>
            <a:chOff x="283800" y="1378435"/>
            <a:chExt cx="4189850" cy="461700"/>
          </a:xfrm>
        </p:grpSpPr>
        <p:sp>
          <p:nvSpPr>
            <p:cNvPr id="648" name="Google Shape;648;p65"/>
            <p:cNvSpPr txBox="1"/>
            <p:nvPr/>
          </p:nvSpPr>
          <p:spPr>
            <a:xfrm>
              <a:off x="283800" y="1378435"/>
              <a:ext cx="694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01</a:t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49" name="Google Shape;649;p65"/>
            <p:cNvSpPr txBox="1"/>
            <p:nvPr/>
          </p:nvSpPr>
          <p:spPr>
            <a:xfrm>
              <a:off x="981950" y="1378435"/>
              <a:ext cx="3491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Картинка</a:t>
              </a: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650" name="Google Shape;650;p65"/>
          <p:cNvSpPr txBox="1"/>
          <p:nvPr/>
        </p:nvSpPr>
        <p:spPr>
          <a:xfrm>
            <a:off x="283800" y="343450"/>
            <a:ext cx="39966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Кстати, как люди </a:t>
            </a:r>
            <a:b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видят контент?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1" name="Google Shape;651;p65"/>
          <p:cNvPicPr preferRelativeResize="0"/>
          <p:nvPr/>
        </p:nvPicPr>
        <p:blipFill rotWithShape="1">
          <a:blip r:embed="rId3">
            <a:alphaModFix/>
          </a:blip>
          <a:srcRect b="1333" l="1343" r="1333" t="1343"/>
          <a:stretch/>
        </p:blipFill>
        <p:spPr>
          <a:xfrm>
            <a:off x="4791350" y="397841"/>
            <a:ext cx="3996600" cy="4347900"/>
          </a:xfrm>
          <a:prstGeom prst="roundRect">
            <a:avLst>
              <a:gd fmla="val 3486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652" name="Google Shape;652;p65"/>
          <p:cNvGrpSpPr/>
          <p:nvPr/>
        </p:nvGrpSpPr>
        <p:grpSpPr>
          <a:xfrm>
            <a:off x="5062750" y="1539050"/>
            <a:ext cx="333000" cy="333000"/>
            <a:chOff x="380300" y="1205925"/>
            <a:chExt cx="333000" cy="333000"/>
          </a:xfrm>
        </p:grpSpPr>
        <p:sp>
          <p:nvSpPr>
            <p:cNvPr id="653" name="Google Shape;653;p65"/>
            <p:cNvSpPr/>
            <p:nvPr/>
          </p:nvSpPr>
          <p:spPr>
            <a:xfrm>
              <a:off x="380300" y="1205925"/>
              <a:ext cx="333000" cy="333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54" name="Google Shape;654;p65"/>
            <p:cNvSpPr/>
            <p:nvPr/>
          </p:nvSpPr>
          <p:spPr>
            <a:xfrm>
              <a:off x="513255" y="1316397"/>
              <a:ext cx="48344" cy="11205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1"/>
                  </a:solidFill>
                  <a:latin typeface="Montserrat"/>
                </a:rPr>
                <a:t>1</a:t>
              </a:r>
            </a:p>
          </p:txBody>
        </p:sp>
      </p:grpSp>
      <p:grpSp>
        <p:nvGrpSpPr>
          <p:cNvPr id="655" name="Google Shape;655;p65"/>
          <p:cNvGrpSpPr/>
          <p:nvPr/>
        </p:nvGrpSpPr>
        <p:grpSpPr>
          <a:xfrm>
            <a:off x="4369375" y="440950"/>
            <a:ext cx="333000" cy="333000"/>
            <a:chOff x="4280400" y="1144750"/>
            <a:chExt cx="333000" cy="333000"/>
          </a:xfrm>
        </p:grpSpPr>
        <p:sp>
          <p:nvSpPr>
            <p:cNvPr id="656" name="Google Shape;656;p65"/>
            <p:cNvSpPr/>
            <p:nvPr/>
          </p:nvSpPr>
          <p:spPr>
            <a:xfrm>
              <a:off x="4280400" y="1144750"/>
              <a:ext cx="333000" cy="333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57" name="Google Shape;657;p65"/>
            <p:cNvSpPr/>
            <p:nvPr/>
          </p:nvSpPr>
          <p:spPr>
            <a:xfrm>
              <a:off x="4402005" y="1255222"/>
              <a:ext cx="89805" cy="11397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1"/>
                  </a:solidFill>
                  <a:latin typeface="Montserrat"/>
                </a:rPr>
                <a:t>2</a:t>
              </a:r>
            </a:p>
          </p:txBody>
        </p:sp>
      </p:grpSp>
      <p:grpSp>
        <p:nvGrpSpPr>
          <p:cNvPr id="658" name="Google Shape;658;p65"/>
          <p:cNvGrpSpPr/>
          <p:nvPr/>
        </p:nvGrpSpPr>
        <p:grpSpPr>
          <a:xfrm>
            <a:off x="7478925" y="2468050"/>
            <a:ext cx="333000" cy="333000"/>
            <a:chOff x="4280400" y="1539050"/>
            <a:chExt cx="333000" cy="333000"/>
          </a:xfrm>
        </p:grpSpPr>
        <p:sp>
          <p:nvSpPr>
            <p:cNvPr id="659" name="Google Shape;659;p65"/>
            <p:cNvSpPr/>
            <p:nvPr/>
          </p:nvSpPr>
          <p:spPr>
            <a:xfrm>
              <a:off x="4280400" y="1539050"/>
              <a:ext cx="333000" cy="333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60" name="Google Shape;660;p65"/>
            <p:cNvSpPr/>
            <p:nvPr/>
          </p:nvSpPr>
          <p:spPr>
            <a:xfrm>
              <a:off x="4394955" y="1649522"/>
              <a:ext cx="103892" cy="11205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1"/>
                  </a:solidFill>
                  <a:latin typeface="Montserrat"/>
                </a:rPr>
                <a:t>4</a:t>
              </a:r>
            </a:p>
          </p:txBody>
        </p:sp>
      </p:grpSp>
      <p:grpSp>
        <p:nvGrpSpPr>
          <p:cNvPr id="661" name="Google Shape;661;p65"/>
          <p:cNvGrpSpPr/>
          <p:nvPr/>
        </p:nvGrpSpPr>
        <p:grpSpPr>
          <a:xfrm>
            <a:off x="8549025" y="1007840"/>
            <a:ext cx="333000" cy="333000"/>
            <a:chOff x="4280400" y="1902675"/>
            <a:chExt cx="333000" cy="333000"/>
          </a:xfrm>
        </p:grpSpPr>
        <p:sp>
          <p:nvSpPr>
            <p:cNvPr id="662" name="Google Shape;662;p65"/>
            <p:cNvSpPr/>
            <p:nvPr/>
          </p:nvSpPr>
          <p:spPr>
            <a:xfrm>
              <a:off x="4280400" y="1902675"/>
              <a:ext cx="333000" cy="333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63" name="Google Shape;663;p65"/>
            <p:cNvSpPr/>
            <p:nvPr/>
          </p:nvSpPr>
          <p:spPr>
            <a:xfrm>
              <a:off x="4402243" y="2013147"/>
              <a:ext cx="89325" cy="11397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1"/>
                  </a:solidFill>
                  <a:latin typeface="Montserrat"/>
                </a:rPr>
                <a:t>5</a:t>
              </a:r>
            </a:p>
          </p:txBody>
        </p:sp>
      </p:grpSp>
      <p:grpSp>
        <p:nvGrpSpPr>
          <p:cNvPr id="664" name="Google Shape;664;p65"/>
          <p:cNvGrpSpPr/>
          <p:nvPr/>
        </p:nvGrpSpPr>
        <p:grpSpPr>
          <a:xfrm>
            <a:off x="7328025" y="3900825"/>
            <a:ext cx="333000" cy="333000"/>
            <a:chOff x="4280400" y="2266300"/>
            <a:chExt cx="333000" cy="333000"/>
          </a:xfrm>
        </p:grpSpPr>
        <p:sp>
          <p:nvSpPr>
            <p:cNvPr id="665" name="Google Shape;665;p65"/>
            <p:cNvSpPr/>
            <p:nvPr/>
          </p:nvSpPr>
          <p:spPr>
            <a:xfrm>
              <a:off x="4280400" y="2266300"/>
              <a:ext cx="333000" cy="333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66" name="Google Shape;666;p65"/>
            <p:cNvSpPr/>
            <p:nvPr/>
          </p:nvSpPr>
          <p:spPr>
            <a:xfrm>
              <a:off x="4400630" y="2376772"/>
              <a:ext cx="92526" cy="115896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1"/>
                  </a:solidFill>
                  <a:latin typeface="Montserrat"/>
                </a:rPr>
                <a:t>6</a:t>
              </a:r>
            </a:p>
          </p:txBody>
        </p:sp>
      </p:grpSp>
      <p:grpSp>
        <p:nvGrpSpPr>
          <p:cNvPr id="667" name="Google Shape;667;p65"/>
          <p:cNvGrpSpPr/>
          <p:nvPr/>
        </p:nvGrpSpPr>
        <p:grpSpPr>
          <a:xfrm>
            <a:off x="6623150" y="440950"/>
            <a:ext cx="333000" cy="333000"/>
            <a:chOff x="4280400" y="940775"/>
            <a:chExt cx="333000" cy="333000"/>
          </a:xfrm>
        </p:grpSpPr>
        <p:sp>
          <p:nvSpPr>
            <p:cNvPr id="668" name="Google Shape;668;p65"/>
            <p:cNvSpPr/>
            <p:nvPr/>
          </p:nvSpPr>
          <p:spPr>
            <a:xfrm>
              <a:off x="4280400" y="940775"/>
              <a:ext cx="333000" cy="333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69" name="Google Shape;669;p65"/>
            <p:cNvSpPr/>
            <p:nvPr/>
          </p:nvSpPr>
          <p:spPr>
            <a:xfrm>
              <a:off x="4402318" y="1051247"/>
              <a:ext cx="89165" cy="11397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1"/>
                  </a:solidFill>
                  <a:latin typeface="Montserrat"/>
                </a:rPr>
                <a:t>3</a:t>
              </a:r>
            </a:p>
          </p:txBody>
        </p:sp>
      </p:grpSp>
      <p:cxnSp>
        <p:nvCxnSpPr>
          <p:cNvPr id="670" name="Google Shape;670;p65"/>
          <p:cNvCxnSpPr>
            <a:stCxn id="656" idx="6"/>
          </p:cNvCxnSpPr>
          <p:nvPr/>
        </p:nvCxnSpPr>
        <p:spPr>
          <a:xfrm>
            <a:off x="4702375" y="607450"/>
            <a:ext cx="260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71" name="Google Shape;671;p65"/>
          <p:cNvCxnSpPr/>
          <p:nvPr/>
        </p:nvCxnSpPr>
        <p:spPr>
          <a:xfrm>
            <a:off x="6504650" y="532752"/>
            <a:ext cx="260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72" name="Google Shape;672;p65"/>
          <p:cNvCxnSpPr/>
          <p:nvPr/>
        </p:nvCxnSpPr>
        <p:spPr>
          <a:xfrm>
            <a:off x="6994350" y="1174340"/>
            <a:ext cx="1647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673" name="Google Shape;673;p65"/>
          <p:cNvGrpSpPr/>
          <p:nvPr/>
        </p:nvGrpSpPr>
        <p:grpSpPr>
          <a:xfrm>
            <a:off x="283800" y="1877620"/>
            <a:ext cx="4189850" cy="461700"/>
            <a:chOff x="283800" y="1823060"/>
            <a:chExt cx="4189850" cy="461700"/>
          </a:xfrm>
        </p:grpSpPr>
        <p:sp>
          <p:nvSpPr>
            <p:cNvPr id="674" name="Google Shape;674;p65"/>
            <p:cNvSpPr txBox="1"/>
            <p:nvPr/>
          </p:nvSpPr>
          <p:spPr>
            <a:xfrm>
              <a:off x="283800" y="1823060"/>
              <a:ext cx="694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02</a:t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75" name="Google Shape;675;p65"/>
            <p:cNvSpPr txBox="1"/>
            <p:nvPr/>
          </p:nvSpPr>
          <p:spPr>
            <a:xfrm>
              <a:off x="981950" y="1823060"/>
              <a:ext cx="3491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Аватар</a:t>
              </a: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676" name="Google Shape;676;p65"/>
          <p:cNvGrpSpPr/>
          <p:nvPr/>
        </p:nvGrpSpPr>
        <p:grpSpPr>
          <a:xfrm>
            <a:off x="283800" y="2403855"/>
            <a:ext cx="4189850" cy="461700"/>
            <a:chOff x="283800" y="2267685"/>
            <a:chExt cx="4189850" cy="461700"/>
          </a:xfrm>
        </p:grpSpPr>
        <p:sp>
          <p:nvSpPr>
            <p:cNvPr id="677" name="Google Shape;677;p65"/>
            <p:cNvSpPr txBox="1"/>
            <p:nvPr/>
          </p:nvSpPr>
          <p:spPr>
            <a:xfrm>
              <a:off x="283800" y="2267685"/>
              <a:ext cx="694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03</a:t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78" name="Google Shape;678;p65"/>
            <p:cNvSpPr txBox="1"/>
            <p:nvPr/>
          </p:nvSpPr>
          <p:spPr>
            <a:xfrm>
              <a:off x="981950" y="2267685"/>
              <a:ext cx="3491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Кто показывает контент?</a:t>
              </a: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679" name="Google Shape;679;p65"/>
          <p:cNvGrpSpPr/>
          <p:nvPr/>
        </p:nvGrpSpPr>
        <p:grpSpPr>
          <a:xfrm>
            <a:off x="283800" y="2930090"/>
            <a:ext cx="4189850" cy="461700"/>
            <a:chOff x="283800" y="2712310"/>
            <a:chExt cx="4189850" cy="461700"/>
          </a:xfrm>
        </p:grpSpPr>
        <p:sp>
          <p:nvSpPr>
            <p:cNvPr id="680" name="Google Shape;680;p65"/>
            <p:cNvSpPr txBox="1"/>
            <p:nvPr/>
          </p:nvSpPr>
          <p:spPr>
            <a:xfrm>
              <a:off x="283800" y="2712310"/>
              <a:ext cx="694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04</a:t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81" name="Google Shape;681;p65"/>
            <p:cNvSpPr txBox="1"/>
            <p:nvPr/>
          </p:nvSpPr>
          <p:spPr>
            <a:xfrm>
              <a:off x="981950" y="2712310"/>
              <a:ext cx="3491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Текст на картинке</a:t>
              </a: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682" name="Google Shape;682;p65"/>
          <p:cNvGrpSpPr/>
          <p:nvPr/>
        </p:nvGrpSpPr>
        <p:grpSpPr>
          <a:xfrm>
            <a:off x="283800" y="3456325"/>
            <a:ext cx="4189850" cy="461700"/>
            <a:chOff x="283800" y="3233135"/>
            <a:chExt cx="4189850" cy="461700"/>
          </a:xfrm>
        </p:grpSpPr>
        <p:sp>
          <p:nvSpPr>
            <p:cNvPr id="683" name="Google Shape;683;p65"/>
            <p:cNvSpPr txBox="1"/>
            <p:nvPr/>
          </p:nvSpPr>
          <p:spPr>
            <a:xfrm>
              <a:off x="283800" y="3233135"/>
              <a:ext cx="694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05</a:t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84" name="Google Shape;684;p65"/>
            <p:cNvSpPr txBox="1"/>
            <p:nvPr/>
          </p:nvSpPr>
          <p:spPr>
            <a:xfrm>
              <a:off x="981950" y="3233135"/>
              <a:ext cx="3491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Текст поста</a:t>
              </a: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685" name="Google Shape;685;p65"/>
          <p:cNvGrpSpPr/>
          <p:nvPr/>
        </p:nvGrpSpPr>
        <p:grpSpPr>
          <a:xfrm>
            <a:off x="283800" y="3982560"/>
            <a:ext cx="4189850" cy="652500"/>
            <a:chOff x="283800" y="3753960"/>
            <a:chExt cx="4189850" cy="652500"/>
          </a:xfrm>
        </p:grpSpPr>
        <p:sp>
          <p:nvSpPr>
            <p:cNvPr id="686" name="Google Shape;686;p65"/>
            <p:cNvSpPr txBox="1"/>
            <p:nvPr/>
          </p:nvSpPr>
          <p:spPr>
            <a:xfrm>
              <a:off x="283800" y="3753960"/>
              <a:ext cx="694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06</a:t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87" name="Google Shape;687;p65"/>
            <p:cNvSpPr txBox="1"/>
            <p:nvPr/>
          </p:nvSpPr>
          <p:spPr>
            <a:xfrm>
              <a:off x="981950" y="3753960"/>
              <a:ext cx="3491700" cy="6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Кнопка </a:t>
              </a: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(если это рекламный пост)</a:t>
              </a:r>
              <a:endPara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cxnSp>
        <p:nvCxnSpPr>
          <p:cNvPr id="688" name="Google Shape;688;p65"/>
          <p:cNvCxnSpPr/>
          <p:nvPr/>
        </p:nvCxnSpPr>
        <p:spPr>
          <a:xfrm>
            <a:off x="312985" y="1845350"/>
            <a:ext cx="3996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89" name="Google Shape;689;p65"/>
          <p:cNvCxnSpPr/>
          <p:nvPr/>
        </p:nvCxnSpPr>
        <p:spPr>
          <a:xfrm>
            <a:off x="312985" y="2371588"/>
            <a:ext cx="3996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90" name="Google Shape;690;p65"/>
          <p:cNvCxnSpPr/>
          <p:nvPr/>
        </p:nvCxnSpPr>
        <p:spPr>
          <a:xfrm>
            <a:off x="312985" y="2897825"/>
            <a:ext cx="3996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91" name="Google Shape;691;p65"/>
          <p:cNvCxnSpPr/>
          <p:nvPr/>
        </p:nvCxnSpPr>
        <p:spPr>
          <a:xfrm>
            <a:off x="312985" y="3424063"/>
            <a:ext cx="3996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92" name="Google Shape;692;p65"/>
          <p:cNvCxnSpPr/>
          <p:nvPr/>
        </p:nvCxnSpPr>
        <p:spPr>
          <a:xfrm>
            <a:off x="312985" y="3950300"/>
            <a:ext cx="3996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6"/>
          <p:cNvSpPr/>
          <p:nvPr/>
        </p:nvSpPr>
        <p:spPr>
          <a:xfrm>
            <a:off x="871050" y="1350875"/>
            <a:ext cx="7401900" cy="1311600"/>
          </a:xfrm>
          <a:prstGeom prst="roundRect">
            <a:avLst>
              <a:gd fmla="val 1183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8" name="Google Shape;698;p66"/>
          <p:cNvSpPr/>
          <p:nvPr/>
        </p:nvSpPr>
        <p:spPr>
          <a:xfrm>
            <a:off x="1135325" y="1205575"/>
            <a:ext cx="2323800" cy="4422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Контент-план </a:t>
            </a:r>
            <a:endParaRPr b="1" sz="16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9" name="Google Shape;699;p66"/>
          <p:cNvSpPr txBox="1"/>
          <p:nvPr/>
        </p:nvSpPr>
        <p:spPr>
          <a:xfrm>
            <a:off x="283800" y="343450"/>
            <a:ext cx="78126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Создаём систему для работы с контентом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0" name="Google Shape;700;p66"/>
          <p:cNvSpPr txBox="1"/>
          <p:nvPr/>
        </p:nvSpPr>
        <p:spPr>
          <a:xfrm>
            <a:off x="1211525" y="1673550"/>
            <a:ext cx="6624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это</a:t>
            </a: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список планируемых тем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для публикации, упорядоченный в некую систему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1" name="Google Shape;701;p66"/>
          <p:cNvSpPr/>
          <p:nvPr/>
        </p:nvSpPr>
        <p:spPr>
          <a:xfrm>
            <a:off x="871050" y="3010800"/>
            <a:ext cx="7401900" cy="1623900"/>
          </a:xfrm>
          <a:prstGeom prst="roundRect">
            <a:avLst>
              <a:gd fmla="val 1035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2" name="Google Shape;702;p66"/>
          <p:cNvSpPr/>
          <p:nvPr/>
        </p:nvSpPr>
        <p:spPr>
          <a:xfrm>
            <a:off x="1135325" y="2865500"/>
            <a:ext cx="2323800" cy="4422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Рубрикатор</a:t>
            </a:r>
            <a:endParaRPr b="1" sz="16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3" name="Google Shape;703;p66"/>
          <p:cNvSpPr txBox="1"/>
          <p:nvPr/>
        </p:nvSpPr>
        <p:spPr>
          <a:xfrm>
            <a:off x="1211525" y="3333475"/>
            <a:ext cx="6624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это как раз </a:t>
            </a: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самая система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ряд тематических направлений, которые помогут бизнесу решить </a:t>
            </a:r>
            <a:b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его задачи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7"/>
          <p:cNvSpPr txBox="1"/>
          <p:nvPr/>
        </p:nvSpPr>
        <p:spPr>
          <a:xfrm>
            <a:off x="283800" y="343450"/>
            <a:ext cx="78126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Пример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9" name="Google Shape;709;p67"/>
          <p:cNvSpPr txBox="1"/>
          <p:nvPr/>
        </p:nvSpPr>
        <p:spPr>
          <a:xfrm>
            <a:off x="283800" y="1197050"/>
            <a:ext cx="3667800" cy="2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Рубрика: 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истории успеха водителей парка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помогает парку транслировать выгоды работы с ним через истории реальных людей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0" name="Google Shape;710;p67"/>
          <p:cNvSpPr txBox="1"/>
          <p:nvPr/>
        </p:nvSpPr>
        <p:spPr>
          <a:xfrm>
            <a:off x="4043650" y="1197050"/>
            <a:ext cx="47109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Темы в контент-плане</a:t>
            </a:r>
            <a:endParaRPr b="1" sz="16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685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Иван </a:t>
            </a: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 счет моментальных выплат быстрее реализовал цель, с которой пришел работать в такси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685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что делает Елена, чтобы зарабатывать стабильно 90К в месяц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685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один день из жизни Андрея на нашем Москвиче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8"/>
          <p:cNvSpPr/>
          <p:nvPr/>
        </p:nvSpPr>
        <p:spPr>
          <a:xfrm>
            <a:off x="864150" y="1262063"/>
            <a:ext cx="7415700" cy="2843700"/>
          </a:xfrm>
          <a:prstGeom prst="roundRect">
            <a:avLst>
              <a:gd fmla="val 820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6" name="Google Shape;716;p68"/>
          <p:cNvSpPr/>
          <p:nvPr/>
        </p:nvSpPr>
        <p:spPr>
          <a:xfrm>
            <a:off x="3432325" y="1037738"/>
            <a:ext cx="2414400" cy="4422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Важное!</a:t>
            </a:r>
            <a:endParaRPr b="1" sz="16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7" name="Google Shape;717;p68"/>
          <p:cNvSpPr txBox="1"/>
          <p:nvPr/>
        </p:nvSpPr>
        <p:spPr>
          <a:xfrm>
            <a:off x="1020375" y="1638927"/>
            <a:ext cx="71034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 создании каждой контентной единицы </a:t>
            </a:r>
            <a:br>
              <a:rPr b="1" lang="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мы должны четко понимать: зачем мы её делаем?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69"/>
          <p:cNvSpPr/>
          <p:nvPr/>
        </p:nvSpPr>
        <p:spPr>
          <a:xfrm>
            <a:off x="1968500" y="1570750"/>
            <a:ext cx="2943600" cy="29436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3" name="Google Shape;723;p69"/>
          <p:cNvSpPr/>
          <p:nvPr/>
        </p:nvSpPr>
        <p:spPr>
          <a:xfrm>
            <a:off x="4231973" y="1570750"/>
            <a:ext cx="2943600" cy="29436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4" name="Google Shape;724;p69"/>
          <p:cNvSpPr txBox="1"/>
          <p:nvPr/>
        </p:nvSpPr>
        <p:spPr>
          <a:xfrm>
            <a:off x="283800" y="343450"/>
            <a:ext cx="78126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Находим причину на пересечении </a:t>
            </a:r>
            <a:b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нужд обеих сторон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5" name="Google Shape;725;p69"/>
          <p:cNvSpPr txBox="1"/>
          <p:nvPr/>
        </p:nvSpPr>
        <p:spPr>
          <a:xfrm>
            <a:off x="2328825" y="2802350"/>
            <a:ext cx="15630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400">
                <a:solidFill>
                  <a:schemeClr val="dk1"/>
                </a:solidFill>
                <a:highlight>
                  <a:schemeClr val="accent1"/>
                </a:highlight>
                <a:latin typeface="Proxima Nova"/>
                <a:ea typeface="Proxima Nova"/>
                <a:cs typeface="Proxima Nova"/>
                <a:sym typeface="Proxima Nova"/>
              </a:rPr>
              <a:t>Бизнес</a:t>
            </a:r>
            <a:endParaRPr b="1" i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6" name="Google Shape;726;p69"/>
          <p:cNvSpPr txBox="1"/>
          <p:nvPr/>
        </p:nvSpPr>
        <p:spPr>
          <a:xfrm>
            <a:off x="5137800" y="2802350"/>
            <a:ext cx="19551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400">
                <a:solidFill>
                  <a:schemeClr val="dk1"/>
                </a:solidFill>
                <a:highlight>
                  <a:schemeClr val="accent1"/>
                </a:highlight>
                <a:latin typeface="Proxima Nova"/>
                <a:ea typeface="Proxima Nova"/>
                <a:cs typeface="Proxima Nova"/>
                <a:sym typeface="Proxima Nova"/>
              </a:rPr>
              <a:t>Аудитория</a:t>
            </a:r>
            <a:endParaRPr b="1" i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7" name="Google Shape;727;p69"/>
          <p:cNvSpPr txBox="1"/>
          <p:nvPr/>
        </p:nvSpPr>
        <p:spPr>
          <a:xfrm>
            <a:off x="4036500" y="2702225"/>
            <a:ext cx="1071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accent1"/>
                </a:solidFill>
                <a:highlight>
                  <a:srgbClr val="222222"/>
                </a:highlight>
                <a:latin typeface="Proxima Nova"/>
                <a:ea typeface="Proxima Nova"/>
                <a:cs typeface="Proxima Nova"/>
                <a:sym typeface="Proxima Nova"/>
              </a:rPr>
              <a:t>ваш пост</a:t>
            </a:r>
            <a:endParaRPr b="1" sz="2000">
              <a:solidFill>
                <a:schemeClr val="accent1"/>
              </a:solidFill>
              <a:highlight>
                <a:srgbClr val="222222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8" name="Google Shape;728;p69"/>
          <p:cNvSpPr txBox="1"/>
          <p:nvPr/>
        </p:nvSpPr>
        <p:spPr>
          <a:xfrm>
            <a:off x="283800" y="1480250"/>
            <a:ext cx="1505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Какие стоят задачи?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9" name="Google Shape;729;p69"/>
          <p:cNvSpPr txBox="1"/>
          <p:nvPr/>
        </p:nvSpPr>
        <p:spPr>
          <a:xfrm>
            <a:off x="7091225" y="1480250"/>
            <a:ext cx="1773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что будет интересно обратить внимание?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0"/>
          <p:cNvSpPr/>
          <p:nvPr/>
        </p:nvSpPr>
        <p:spPr>
          <a:xfrm>
            <a:off x="1968500" y="1570750"/>
            <a:ext cx="2943600" cy="29436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5" name="Google Shape;735;p70"/>
          <p:cNvSpPr/>
          <p:nvPr/>
        </p:nvSpPr>
        <p:spPr>
          <a:xfrm>
            <a:off x="4231973" y="1570750"/>
            <a:ext cx="2943600" cy="29436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6" name="Google Shape;736;p70"/>
          <p:cNvSpPr txBox="1"/>
          <p:nvPr/>
        </p:nvSpPr>
        <p:spPr>
          <a:xfrm>
            <a:off x="283800" y="343450"/>
            <a:ext cx="78126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Находим причину на пересечении </a:t>
            </a:r>
            <a:b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нужд обеих сторон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7" name="Google Shape;737;p70"/>
          <p:cNvSpPr txBox="1"/>
          <p:nvPr/>
        </p:nvSpPr>
        <p:spPr>
          <a:xfrm>
            <a:off x="2328825" y="2802350"/>
            <a:ext cx="15630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400">
                <a:solidFill>
                  <a:schemeClr val="dk1"/>
                </a:solidFill>
                <a:highlight>
                  <a:schemeClr val="accent1"/>
                </a:highlight>
                <a:latin typeface="Proxima Nova"/>
                <a:ea typeface="Proxima Nova"/>
                <a:cs typeface="Proxima Nova"/>
                <a:sym typeface="Proxima Nova"/>
              </a:rPr>
              <a:t>Бизнес</a:t>
            </a:r>
            <a:endParaRPr b="1" i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8" name="Google Shape;738;p70"/>
          <p:cNvSpPr txBox="1"/>
          <p:nvPr/>
        </p:nvSpPr>
        <p:spPr>
          <a:xfrm>
            <a:off x="5137800" y="2802350"/>
            <a:ext cx="19551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400">
                <a:solidFill>
                  <a:schemeClr val="dk1"/>
                </a:solidFill>
                <a:highlight>
                  <a:schemeClr val="accent1"/>
                </a:highlight>
                <a:latin typeface="Proxima Nova"/>
                <a:ea typeface="Proxima Nova"/>
                <a:cs typeface="Proxima Nova"/>
                <a:sym typeface="Proxima Nova"/>
              </a:rPr>
              <a:t>Аудитория</a:t>
            </a:r>
            <a:endParaRPr b="1" i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9" name="Google Shape;739;p70"/>
          <p:cNvSpPr txBox="1"/>
          <p:nvPr/>
        </p:nvSpPr>
        <p:spPr>
          <a:xfrm>
            <a:off x="283800" y="1480250"/>
            <a:ext cx="1505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Какие стоят задачи?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0" name="Google Shape;740;p70"/>
          <p:cNvSpPr txBox="1"/>
          <p:nvPr/>
        </p:nvSpPr>
        <p:spPr>
          <a:xfrm>
            <a:off x="7091225" y="1480250"/>
            <a:ext cx="1773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что будет интересно обратить внимание?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41" name="Google Shape;741;p70"/>
          <p:cNvGrpSpPr/>
          <p:nvPr/>
        </p:nvGrpSpPr>
        <p:grpSpPr>
          <a:xfrm>
            <a:off x="1969050" y="3827800"/>
            <a:ext cx="5205900" cy="935700"/>
            <a:chOff x="3159125" y="3669050"/>
            <a:chExt cx="5205900" cy="935700"/>
          </a:xfrm>
        </p:grpSpPr>
        <p:sp>
          <p:nvSpPr>
            <p:cNvPr id="742" name="Google Shape;742;p70"/>
            <p:cNvSpPr/>
            <p:nvPr/>
          </p:nvSpPr>
          <p:spPr>
            <a:xfrm>
              <a:off x="3159125" y="3669050"/>
              <a:ext cx="5205900" cy="935700"/>
            </a:xfrm>
            <a:prstGeom prst="roundRect">
              <a:avLst>
                <a:gd fmla="val 11876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471488" rotWithShape="0" algn="bl" dir="5400000" dist="38100">
                <a:srgbClr val="20124D">
                  <a:alpha val="13000"/>
                </a:srgbClr>
              </a:outerShdw>
            </a:effectLst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89999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743" name="Google Shape;743;p70"/>
            <p:cNvGrpSpPr/>
            <p:nvPr/>
          </p:nvGrpSpPr>
          <p:grpSpPr>
            <a:xfrm>
              <a:off x="8037450" y="3847022"/>
              <a:ext cx="112497" cy="112252"/>
              <a:chOff x="1816800" y="2746375"/>
              <a:chExt cx="191550" cy="191100"/>
            </a:xfrm>
          </p:grpSpPr>
          <p:cxnSp>
            <p:nvCxnSpPr>
              <p:cNvPr id="744" name="Google Shape;744;p70"/>
              <p:cNvCxnSpPr/>
              <p:nvPr/>
            </p:nvCxnSpPr>
            <p:spPr>
              <a:xfrm>
                <a:off x="1816950" y="2746375"/>
                <a:ext cx="191400" cy="191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2222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45" name="Google Shape;745;p70"/>
              <p:cNvCxnSpPr/>
              <p:nvPr/>
            </p:nvCxnSpPr>
            <p:spPr>
              <a:xfrm flipH="1">
                <a:off x="1816800" y="2746375"/>
                <a:ext cx="191400" cy="191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2222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746" name="Google Shape;746;p70"/>
            <p:cNvSpPr txBox="1"/>
            <p:nvPr/>
          </p:nvSpPr>
          <p:spPr>
            <a:xfrm>
              <a:off x="3387725" y="3798350"/>
              <a:ext cx="42861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Всегда прогоняем через этот фильтр каждую единицу контента</a:t>
              </a:r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747" name="Google Shape;747;p70"/>
          <p:cNvSpPr txBox="1"/>
          <p:nvPr/>
        </p:nvSpPr>
        <p:spPr>
          <a:xfrm>
            <a:off x="4036500" y="2702225"/>
            <a:ext cx="1071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accent1"/>
                </a:solidFill>
                <a:highlight>
                  <a:srgbClr val="222222"/>
                </a:highlight>
                <a:latin typeface="Proxima Nova"/>
                <a:ea typeface="Proxima Nova"/>
                <a:cs typeface="Proxima Nova"/>
                <a:sym typeface="Proxima Nova"/>
              </a:rPr>
              <a:t>ваш пост</a:t>
            </a:r>
            <a:endParaRPr b="1" sz="2000">
              <a:solidFill>
                <a:schemeClr val="accent1"/>
              </a:solidFill>
              <a:highlight>
                <a:srgbClr val="222222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1"/>
          <p:cNvSpPr txBox="1"/>
          <p:nvPr/>
        </p:nvSpPr>
        <p:spPr>
          <a:xfrm>
            <a:off x="283800" y="343450"/>
            <a:ext cx="15630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Пример</a:t>
            </a:r>
            <a:endParaRPr b="1"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3" name="Google Shape;753;p71"/>
          <p:cNvSpPr txBox="1"/>
          <p:nvPr/>
        </p:nvSpPr>
        <p:spPr>
          <a:xfrm>
            <a:off x="283800" y="3282650"/>
            <a:ext cx="1668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Задача: 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привлечь заявку на сотрудничество с парком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4" name="Google Shape;754;p71"/>
          <p:cNvSpPr txBox="1"/>
          <p:nvPr/>
        </p:nvSpPr>
        <p:spPr>
          <a:xfrm>
            <a:off x="7091225" y="3282650"/>
            <a:ext cx="1773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Аудитории нравится формат обзора / «распаковки» автомобиля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5" name="Google Shape;755;p71"/>
          <p:cNvSpPr/>
          <p:nvPr/>
        </p:nvSpPr>
        <p:spPr>
          <a:xfrm>
            <a:off x="1968500" y="1570750"/>
            <a:ext cx="2943600" cy="29436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6" name="Google Shape;756;p71"/>
          <p:cNvSpPr/>
          <p:nvPr/>
        </p:nvSpPr>
        <p:spPr>
          <a:xfrm>
            <a:off x="4231973" y="1570750"/>
            <a:ext cx="2943600" cy="29436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7" name="Google Shape;757;p71"/>
          <p:cNvSpPr txBox="1"/>
          <p:nvPr/>
        </p:nvSpPr>
        <p:spPr>
          <a:xfrm>
            <a:off x="2328825" y="2802350"/>
            <a:ext cx="15630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400">
                <a:solidFill>
                  <a:schemeClr val="dk1"/>
                </a:solidFill>
                <a:highlight>
                  <a:schemeClr val="accent1"/>
                </a:highlight>
                <a:latin typeface="Proxima Nova"/>
                <a:ea typeface="Proxima Nova"/>
                <a:cs typeface="Proxima Nova"/>
                <a:sym typeface="Proxima Nova"/>
              </a:rPr>
              <a:t>Парк</a:t>
            </a:r>
            <a:endParaRPr b="1" i="1" sz="2400">
              <a:solidFill>
                <a:schemeClr val="dk1"/>
              </a:solidFill>
              <a:highlight>
                <a:schemeClr val="accen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8" name="Google Shape;758;p71"/>
          <p:cNvSpPr txBox="1"/>
          <p:nvPr/>
        </p:nvSpPr>
        <p:spPr>
          <a:xfrm>
            <a:off x="5137800" y="2802350"/>
            <a:ext cx="1955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chemeClr val="dk1"/>
                </a:solidFill>
                <a:highlight>
                  <a:schemeClr val="accent1"/>
                </a:highlight>
                <a:latin typeface="Proxima Nova"/>
                <a:ea typeface="Proxima Nova"/>
                <a:cs typeface="Proxima Nova"/>
                <a:sym typeface="Proxima Nova"/>
              </a:rPr>
              <a:t>Потенциальный водитель </a:t>
            </a:r>
            <a:endParaRPr b="1" i="1" sz="1800">
              <a:solidFill>
                <a:schemeClr val="dk1"/>
              </a:solidFill>
              <a:highlight>
                <a:schemeClr val="accen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9" name="Google Shape;759;p71"/>
          <p:cNvSpPr txBox="1"/>
          <p:nvPr/>
        </p:nvSpPr>
        <p:spPr>
          <a:xfrm>
            <a:off x="4036500" y="2826950"/>
            <a:ext cx="107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accent1"/>
                </a:solidFill>
                <a:highlight>
                  <a:srgbClr val="222222"/>
                </a:highlight>
                <a:latin typeface="Proxima Nova"/>
                <a:ea typeface="Proxima Nova"/>
                <a:cs typeface="Proxima Nova"/>
                <a:sym typeface="Proxima Nova"/>
              </a:rPr>
              <a:t>пост</a:t>
            </a:r>
            <a:endParaRPr b="1" sz="2000">
              <a:solidFill>
                <a:schemeClr val="accent1"/>
              </a:solidFill>
              <a:highlight>
                <a:srgbClr val="222222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0" name="Google Shape;760;p71"/>
          <p:cNvSpPr txBox="1"/>
          <p:nvPr/>
        </p:nvSpPr>
        <p:spPr>
          <a:xfrm>
            <a:off x="2682875" y="321350"/>
            <a:ext cx="46527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b="1" lang="ru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ост:</a:t>
            </a:r>
            <a:endParaRPr b="1" sz="1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короткий видеоролик, где мы не скучно рассказываем про Chery Tiggo 4, а с кайфом делимся, 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какие фишки 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есть именно здесь в стиле обзорщиков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61" name="Google Shape;761;p71"/>
          <p:cNvCxnSpPr>
            <a:stCxn id="759" idx="0"/>
          </p:cNvCxnSpPr>
          <p:nvPr/>
        </p:nvCxnSpPr>
        <p:spPr>
          <a:xfrm rot="10800000">
            <a:off x="4572000" y="1365350"/>
            <a:ext cx="0" cy="146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72"/>
          <p:cNvSpPr txBox="1"/>
          <p:nvPr/>
        </p:nvSpPr>
        <p:spPr>
          <a:xfrm>
            <a:off x="283800" y="343450"/>
            <a:ext cx="62886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Пример полезного контент-плана </a:t>
            </a:r>
            <a:endParaRPr b="1"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767" name="Google Shape;767;p72"/>
          <p:cNvGraphicFramePr/>
          <p:nvPr/>
        </p:nvGraphicFramePr>
        <p:xfrm>
          <a:off x="358463" y="13162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{D21F406E-B2F7-4970-AFCD-0E9FF6E6EEAB}</a:tableStyleId>
              </a:tblPr>
              <a:tblGrid>
                <a:gridCol w="977650"/>
                <a:gridCol w="1025525"/>
                <a:gridCol w="1320875"/>
                <a:gridCol w="1763075"/>
                <a:gridCol w="1804650"/>
                <a:gridCol w="1535300"/>
              </a:tblGrid>
              <a:tr h="468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  <a:highlight>
                            <a:schemeClr val="accent1"/>
                          </a:highlight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Задача для бизнеса</a:t>
                      </a:r>
                      <a:endParaRPr sz="1000">
                        <a:solidFill>
                          <a:schemeClr val="dk1"/>
                        </a:solidFill>
                        <a:highlight>
                          <a:schemeClr val="accent1"/>
                        </a:highlight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45725" marB="45725" marR="45725" marL="457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highlight>
                            <a:schemeClr val="accent1"/>
                          </a:highlight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Рубрика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1"/>
                        </a:highlight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45725" marB="45725" marR="45725" marL="457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highlight>
                            <a:schemeClr val="accent1"/>
                          </a:highlight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Тема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1"/>
                        </a:highlight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45725" marB="45725" marR="45725" marL="457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highlight>
                            <a:schemeClr val="accent1"/>
                          </a:highlight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Чем будем цеплять аудиторию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1"/>
                        </a:highlight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45725" marB="45725" marR="45725" marL="457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highlight>
                            <a:schemeClr val="accent1"/>
                          </a:highlight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Визуал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1"/>
                        </a:highlight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45725" marB="45725" marR="45725" marL="457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highlight>
                            <a:schemeClr val="accent1"/>
                          </a:highlight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Текст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1"/>
                        </a:highlight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45725" marB="45725" marR="45725" marL="457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53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повысить доверие </a:t>
                      </a:r>
                      <a:b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 парку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знакомство с командой парка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Анна – человек, на котором </a:t>
                      </a:r>
                      <a:b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всё держится (администратор парка)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заходим через юмор, чтобы людям </a:t>
                      </a:r>
                      <a:b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было интересно посмотреть что-то </a:t>
                      </a:r>
                      <a:b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про неизвестного </a:t>
                      </a:r>
                      <a:b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им человека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юмористический вертикальный ролик, где Анна преувеличено заботится о водителях: кормит, подсказывает, где что лежит, утешает и подобное 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что-нибудь о том, что у Анны хватит заботы на всех, </a:t>
                      </a:r>
                      <a:b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а ты пока переходи по ссылке – </a:t>
                      </a:r>
                      <a:b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 посмотри, </a:t>
                      </a:r>
                      <a:b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что у нас за парк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2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получить заявку</a:t>
                      </a:r>
                      <a:b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на сотрудни- чество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преимущества работы </a:t>
                      </a:r>
                      <a:b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 нами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скидка </a:t>
                      </a:r>
                      <a:b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 первую неделю аренды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выгодой, которую максимально вынесем вперед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картинка, где выгода крупно размещена </a:t>
                      </a:r>
                      <a:b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 самом видном месте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 призывом оставлять заявку, чтобы парк </a:t>
                      </a:r>
                      <a:b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 тобой связался 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/>
          <p:nvPr/>
        </p:nvSpPr>
        <p:spPr>
          <a:xfrm>
            <a:off x="0" y="854450"/>
            <a:ext cx="9144000" cy="4289100"/>
          </a:xfrm>
          <a:prstGeom prst="round1Rect">
            <a:avLst>
              <a:gd fmla="val 13055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28"/>
          <p:cNvSpPr txBox="1"/>
          <p:nvPr>
            <p:ph idx="4294967295" type="ctrTitle"/>
          </p:nvPr>
        </p:nvSpPr>
        <p:spPr>
          <a:xfrm>
            <a:off x="411071" y="243500"/>
            <a:ext cx="6862500" cy="5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План воркшопа</a:t>
            </a:r>
            <a:endParaRPr b="1">
              <a:solidFill>
                <a:schemeClr val="lt1"/>
              </a:solidFill>
              <a:highlight>
                <a:schemeClr val="accent1"/>
              </a:highlight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802225" y="1162393"/>
            <a:ext cx="40443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20">
                <a:latin typeface="Montserrat"/>
                <a:ea typeface="Montserrat"/>
                <a:cs typeface="Montserrat"/>
                <a:sym typeface="Montserrat"/>
              </a:rPr>
              <a:t>Обстановка в соцсетях: </a:t>
            </a:r>
            <a:r>
              <a:rPr lang="ru" sz="1320">
                <a:latin typeface="Montserrat"/>
                <a:ea typeface="Montserrat"/>
                <a:cs typeface="Montserrat"/>
                <a:sym typeface="Montserrat"/>
              </a:rPr>
              <a:t>нюансы, </a:t>
            </a:r>
            <a:br>
              <a:rPr lang="ru" sz="132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20">
                <a:latin typeface="Montserrat"/>
                <a:ea typeface="Montserrat"/>
                <a:cs typeface="Montserrat"/>
                <a:sym typeface="Montserrat"/>
              </a:rPr>
              <a:t>которые стоит учитывать и возможности площадок в 2024 году</a:t>
            </a:r>
            <a:endParaRPr sz="13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28"/>
          <p:cNvSpPr/>
          <p:nvPr/>
        </p:nvSpPr>
        <p:spPr>
          <a:xfrm>
            <a:off x="351025" y="1205936"/>
            <a:ext cx="362400" cy="362400"/>
          </a:xfrm>
          <a:prstGeom prst="ellipse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28"/>
          <p:cNvSpPr/>
          <p:nvPr/>
        </p:nvSpPr>
        <p:spPr>
          <a:xfrm>
            <a:off x="467255" y="1330197"/>
            <a:ext cx="137028" cy="113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Montserrat"/>
              </a:rPr>
              <a:t>01</a:t>
            </a:r>
          </a:p>
        </p:txBody>
      </p:sp>
      <p:sp>
        <p:nvSpPr>
          <p:cNvPr id="185" name="Google Shape;185;p28"/>
          <p:cNvSpPr txBox="1"/>
          <p:nvPr/>
        </p:nvSpPr>
        <p:spPr>
          <a:xfrm>
            <a:off x="802225" y="2027235"/>
            <a:ext cx="40443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20">
                <a:latin typeface="Montserrat"/>
                <a:ea typeface="Montserrat"/>
                <a:cs typeface="Montserrat"/>
                <a:sym typeface="Montserrat"/>
              </a:rPr>
              <a:t>Контент: </a:t>
            </a:r>
            <a:r>
              <a:rPr lang="ru" sz="1320">
                <a:latin typeface="Montserrat"/>
                <a:ea typeface="Montserrat"/>
                <a:cs typeface="Montserrat"/>
                <a:sym typeface="Montserrat"/>
              </a:rPr>
              <a:t>что необходимо учитывать </a:t>
            </a:r>
            <a:br>
              <a:rPr lang="ru" sz="132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20">
                <a:latin typeface="Montserrat"/>
                <a:ea typeface="Montserrat"/>
                <a:cs typeface="Montserrat"/>
                <a:sym typeface="Montserrat"/>
              </a:rPr>
              <a:t>при разработке контента, работа </a:t>
            </a:r>
            <a:br>
              <a:rPr lang="ru" sz="132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20">
                <a:latin typeface="Montserrat"/>
                <a:ea typeface="Montserrat"/>
                <a:cs typeface="Montserrat"/>
                <a:sym typeface="Montserrat"/>
              </a:rPr>
              <a:t>с контент-планом и банком идей</a:t>
            </a:r>
            <a:endParaRPr sz="13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28"/>
          <p:cNvSpPr/>
          <p:nvPr/>
        </p:nvSpPr>
        <p:spPr>
          <a:xfrm>
            <a:off x="351025" y="2070773"/>
            <a:ext cx="362400" cy="362400"/>
          </a:xfrm>
          <a:prstGeom prst="ellipse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28"/>
          <p:cNvSpPr/>
          <p:nvPr/>
        </p:nvSpPr>
        <p:spPr>
          <a:xfrm>
            <a:off x="432998" y="2203854"/>
            <a:ext cx="182491" cy="113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Montserrat"/>
              </a:rPr>
              <a:t>02</a:t>
            </a:r>
          </a:p>
        </p:txBody>
      </p:sp>
      <p:sp>
        <p:nvSpPr>
          <p:cNvPr id="188" name="Google Shape;188;p28"/>
          <p:cNvSpPr txBox="1"/>
          <p:nvPr/>
        </p:nvSpPr>
        <p:spPr>
          <a:xfrm>
            <a:off x="802225" y="2954355"/>
            <a:ext cx="4044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20">
                <a:latin typeface="Montserrat"/>
                <a:ea typeface="Montserrat"/>
                <a:cs typeface="Montserrat"/>
                <a:sym typeface="Montserrat"/>
              </a:rPr>
              <a:t>Практика: </a:t>
            </a:r>
            <a:r>
              <a:rPr lang="ru" sz="1320">
                <a:latin typeface="Montserrat"/>
                <a:ea typeface="Montserrat"/>
                <a:cs typeface="Montserrat"/>
                <a:sym typeface="Montserrat"/>
              </a:rPr>
              <a:t>придумываем идеи вместе</a:t>
            </a:r>
            <a:endParaRPr sz="13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8"/>
          <p:cNvSpPr/>
          <p:nvPr/>
        </p:nvSpPr>
        <p:spPr>
          <a:xfrm>
            <a:off x="351025" y="2949634"/>
            <a:ext cx="362400" cy="362400"/>
          </a:xfrm>
          <a:prstGeom prst="ellipse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28"/>
          <p:cNvSpPr/>
          <p:nvPr/>
        </p:nvSpPr>
        <p:spPr>
          <a:xfrm>
            <a:off x="433958" y="3082714"/>
            <a:ext cx="178489" cy="113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Montserrat"/>
              </a:rPr>
              <a:t>03</a:t>
            </a:r>
          </a:p>
        </p:txBody>
      </p:sp>
      <p:sp>
        <p:nvSpPr>
          <p:cNvPr id="191" name="Google Shape;191;p28"/>
          <p:cNvSpPr txBox="1"/>
          <p:nvPr/>
        </p:nvSpPr>
        <p:spPr>
          <a:xfrm>
            <a:off x="802225" y="3441666"/>
            <a:ext cx="40443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20">
                <a:latin typeface="Montserrat"/>
                <a:ea typeface="Montserrat"/>
                <a:cs typeface="Montserrat"/>
                <a:sym typeface="Montserrat"/>
              </a:rPr>
              <a:t>Продвижение: </a:t>
            </a:r>
            <a:r>
              <a:rPr lang="ru" sz="1320">
                <a:latin typeface="Montserrat"/>
                <a:ea typeface="Montserrat"/>
                <a:cs typeface="Montserrat"/>
                <a:sym typeface="Montserrat"/>
              </a:rPr>
              <a:t>почему важно заложить ресурсы на продвижение и какие инструменты нам доступны</a:t>
            </a:r>
            <a:endParaRPr sz="13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8"/>
          <p:cNvSpPr/>
          <p:nvPr/>
        </p:nvSpPr>
        <p:spPr>
          <a:xfrm>
            <a:off x="351025" y="3485196"/>
            <a:ext cx="362400" cy="362400"/>
          </a:xfrm>
          <a:prstGeom prst="ellipse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28"/>
          <p:cNvSpPr/>
          <p:nvPr/>
        </p:nvSpPr>
        <p:spPr>
          <a:xfrm>
            <a:off x="432053" y="3609457"/>
            <a:ext cx="201221" cy="113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Montserrat"/>
              </a:rPr>
              <a:t>04</a:t>
            </a:r>
          </a:p>
        </p:txBody>
      </p:sp>
      <p:sp>
        <p:nvSpPr>
          <p:cNvPr id="194" name="Google Shape;194;p28"/>
          <p:cNvSpPr txBox="1"/>
          <p:nvPr/>
        </p:nvSpPr>
        <p:spPr>
          <a:xfrm>
            <a:off x="802225" y="4367793"/>
            <a:ext cx="4044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20">
                <a:latin typeface="Montserrat"/>
                <a:ea typeface="Montserrat"/>
                <a:cs typeface="Montserrat"/>
                <a:sym typeface="Montserrat"/>
              </a:rPr>
              <a:t>Вывод: </a:t>
            </a:r>
            <a:r>
              <a:rPr lang="ru" sz="1320">
                <a:latin typeface="Montserrat"/>
                <a:ea typeface="Montserrat"/>
                <a:cs typeface="Montserrat"/>
                <a:sym typeface="Montserrat"/>
              </a:rPr>
              <a:t>стратегии работы с соцсетями </a:t>
            </a:r>
            <a:endParaRPr sz="13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28"/>
          <p:cNvSpPr/>
          <p:nvPr/>
        </p:nvSpPr>
        <p:spPr>
          <a:xfrm>
            <a:off x="351025" y="4363062"/>
            <a:ext cx="362400" cy="362400"/>
          </a:xfrm>
          <a:prstGeom prst="ellipse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8"/>
          <p:cNvSpPr/>
          <p:nvPr/>
        </p:nvSpPr>
        <p:spPr>
          <a:xfrm>
            <a:off x="432053" y="4487323"/>
            <a:ext cx="182011" cy="113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Montserrat"/>
              </a:rPr>
              <a:t>05</a:t>
            </a:r>
          </a:p>
        </p:txBody>
      </p:sp>
      <p:sp>
        <p:nvSpPr>
          <p:cNvPr id="197" name="Google Shape;197;p28"/>
          <p:cNvSpPr txBox="1"/>
          <p:nvPr/>
        </p:nvSpPr>
        <p:spPr>
          <a:xfrm>
            <a:off x="5507700" y="1210643"/>
            <a:ext cx="33108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20">
                <a:latin typeface="Montserrat"/>
                <a:ea typeface="Montserrat"/>
                <a:cs typeface="Montserrat"/>
                <a:sym typeface="Montserrat"/>
              </a:rPr>
              <a:t>Анонс конкурсного задания</a:t>
            </a:r>
            <a:endParaRPr b="1" sz="13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8"/>
          <p:cNvSpPr/>
          <p:nvPr/>
        </p:nvSpPr>
        <p:spPr>
          <a:xfrm>
            <a:off x="5074875" y="1205928"/>
            <a:ext cx="362400" cy="362400"/>
          </a:xfrm>
          <a:prstGeom prst="ellipse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8"/>
          <p:cNvSpPr/>
          <p:nvPr/>
        </p:nvSpPr>
        <p:spPr>
          <a:xfrm>
            <a:off x="5155469" y="1330189"/>
            <a:ext cx="190175" cy="113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Montserrat"/>
              </a:rPr>
              <a:t>06</a:t>
            </a:r>
          </a:p>
        </p:txBody>
      </p:sp>
      <p:sp>
        <p:nvSpPr>
          <p:cNvPr id="200" name="Google Shape;200;p28"/>
          <p:cNvSpPr txBox="1"/>
          <p:nvPr/>
        </p:nvSpPr>
        <p:spPr>
          <a:xfrm>
            <a:off x="5507700" y="1769590"/>
            <a:ext cx="33108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20">
                <a:latin typeface="Montserrat"/>
                <a:ea typeface="Montserrat"/>
                <a:cs typeface="Montserrat"/>
                <a:sym typeface="Montserrat"/>
              </a:rPr>
              <a:t>Блок с вопросами и ответами</a:t>
            </a:r>
            <a:endParaRPr b="1" sz="13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8"/>
          <p:cNvSpPr/>
          <p:nvPr/>
        </p:nvSpPr>
        <p:spPr>
          <a:xfrm>
            <a:off x="5074875" y="1764878"/>
            <a:ext cx="362400" cy="362400"/>
          </a:xfrm>
          <a:prstGeom prst="ellipse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28"/>
          <p:cNvSpPr/>
          <p:nvPr/>
        </p:nvSpPr>
        <p:spPr>
          <a:xfrm>
            <a:off x="5169476" y="1897958"/>
            <a:ext cx="183772" cy="113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Montserrat"/>
              </a:rPr>
              <a:t>07</a:t>
            </a:r>
          </a:p>
        </p:txBody>
      </p:sp>
      <p:sp>
        <p:nvSpPr>
          <p:cNvPr id="203" name="Google Shape;203;p28"/>
          <p:cNvSpPr txBox="1"/>
          <p:nvPr/>
        </p:nvSpPr>
        <p:spPr>
          <a:xfrm>
            <a:off x="5507700" y="2571144"/>
            <a:ext cx="33108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20">
                <a:latin typeface="Montserrat"/>
                <a:ea typeface="Montserrat"/>
                <a:cs typeface="Montserrat"/>
                <a:sym typeface="Montserrat"/>
              </a:rPr>
              <a:t>Тайминг</a:t>
            </a:r>
            <a:r>
              <a:rPr b="1" lang="ru" sz="1320"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b="1" lang="ru" sz="1320">
                <a:latin typeface="Montserrat"/>
                <a:ea typeface="Montserrat"/>
                <a:cs typeface="Montserrat"/>
                <a:sym typeface="Montserrat"/>
              </a:rPr>
              <a:t>1,5 часа</a:t>
            </a:r>
            <a:endParaRPr b="1" sz="13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28"/>
          <p:cNvSpPr/>
          <p:nvPr/>
        </p:nvSpPr>
        <p:spPr>
          <a:xfrm>
            <a:off x="5074875" y="2566435"/>
            <a:ext cx="362400" cy="362400"/>
          </a:xfrm>
          <a:prstGeom prst="ellipse">
            <a:avLst/>
          </a:prstGeom>
          <a:solidFill>
            <a:srgbClr val="FFDE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5507700" y="3102077"/>
            <a:ext cx="33108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20">
                <a:latin typeface="Montserrat"/>
                <a:ea typeface="Montserrat"/>
                <a:cs typeface="Montserrat"/>
                <a:sym typeface="Montserrat"/>
              </a:rPr>
              <a:t>Вопросы:</a:t>
            </a:r>
            <a:r>
              <a:rPr b="1" lang="ru" sz="132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20">
                <a:latin typeface="Montserrat"/>
                <a:ea typeface="Montserrat"/>
                <a:cs typeface="Montserrat"/>
                <a:sym typeface="Montserrat"/>
              </a:rPr>
              <a:t>можно писать в чат </a:t>
            </a:r>
            <a:br>
              <a:rPr lang="ru" sz="132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20">
                <a:latin typeface="Montserrat"/>
                <a:ea typeface="Montserrat"/>
                <a:cs typeface="Montserrat"/>
                <a:sym typeface="Montserrat"/>
              </a:rPr>
              <a:t>в процессе встречи </a:t>
            </a:r>
            <a:endParaRPr sz="13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28"/>
          <p:cNvSpPr/>
          <p:nvPr/>
        </p:nvSpPr>
        <p:spPr>
          <a:xfrm>
            <a:off x="5074875" y="3097371"/>
            <a:ext cx="362400" cy="362400"/>
          </a:xfrm>
          <a:prstGeom prst="ellipse">
            <a:avLst/>
          </a:prstGeom>
          <a:solidFill>
            <a:srgbClr val="FFDE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28"/>
          <p:cNvSpPr/>
          <p:nvPr/>
        </p:nvSpPr>
        <p:spPr>
          <a:xfrm>
            <a:off x="5186649" y="3197786"/>
            <a:ext cx="121558" cy="16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000000"/>
                </a:solidFill>
                <a:latin typeface="Montserrat"/>
              </a:rPr>
              <a:t>?</a:t>
            </a:r>
          </a:p>
        </p:txBody>
      </p:sp>
      <p:sp>
        <p:nvSpPr>
          <p:cNvPr id="208" name="Google Shape;208;p28"/>
          <p:cNvSpPr txBox="1"/>
          <p:nvPr/>
        </p:nvSpPr>
        <p:spPr>
          <a:xfrm>
            <a:off x="5507700" y="3827578"/>
            <a:ext cx="33108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20">
                <a:latin typeface="Montserrat"/>
                <a:ea typeface="Montserrat"/>
                <a:cs typeface="Montserrat"/>
                <a:sym typeface="Montserrat"/>
              </a:rPr>
              <a:t>Запись: </a:t>
            </a:r>
            <a:r>
              <a:rPr lang="ru" sz="1320">
                <a:latin typeface="Montserrat"/>
                <a:ea typeface="Montserrat"/>
                <a:cs typeface="Montserrat"/>
                <a:sym typeface="Montserrat"/>
              </a:rPr>
              <a:t>отправим после воркшопа вместе с презентацией</a:t>
            </a:r>
            <a:r>
              <a:rPr lang="ru" sz="1320">
                <a:latin typeface="Montserrat"/>
                <a:ea typeface="Montserrat"/>
                <a:cs typeface="Montserrat"/>
                <a:sym typeface="Montserrat"/>
              </a:rPr>
              <a:t> в нашем Телеграм канале</a:t>
            </a:r>
            <a:endParaRPr sz="13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8"/>
          <p:cNvSpPr/>
          <p:nvPr/>
        </p:nvSpPr>
        <p:spPr>
          <a:xfrm>
            <a:off x="5074875" y="3871129"/>
            <a:ext cx="362400" cy="362400"/>
          </a:xfrm>
          <a:prstGeom prst="ellipse">
            <a:avLst/>
          </a:prstGeom>
          <a:solidFill>
            <a:srgbClr val="FFDE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0" name="Google Shape;210;p28"/>
          <p:cNvGrpSpPr/>
          <p:nvPr/>
        </p:nvGrpSpPr>
        <p:grpSpPr>
          <a:xfrm>
            <a:off x="5265414" y="3994433"/>
            <a:ext cx="87294" cy="115173"/>
            <a:chOff x="3945897" y="4556424"/>
            <a:chExt cx="155493" cy="205153"/>
          </a:xfrm>
        </p:grpSpPr>
        <p:sp>
          <p:nvSpPr>
            <p:cNvPr id="211" name="Google Shape;211;p28"/>
            <p:cNvSpPr/>
            <p:nvPr/>
          </p:nvSpPr>
          <p:spPr>
            <a:xfrm>
              <a:off x="3945897" y="4556424"/>
              <a:ext cx="51874" cy="205153"/>
            </a:xfrm>
            <a:custGeom>
              <a:rect b="b" l="l" r="r" t="t"/>
              <a:pathLst>
                <a:path extrusionOk="0" h="234461" w="58615">
                  <a:moveTo>
                    <a:pt x="58615" y="227135"/>
                  </a:moveTo>
                  <a:cubicBezTo>
                    <a:pt x="58615" y="230798"/>
                    <a:pt x="54952" y="234462"/>
                    <a:pt x="51288" y="234462"/>
                  </a:cubicBezTo>
                  <a:lnTo>
                    <a:pt x="7327" y="234462"/>
                  </a:lnTo>
                  <a:cubicBezTo>
                    <a:pt x="3663" y="234462"/>
                    <a:pt x="0" y="230798"/>
                    <a:pt x="0" y="227135"/>
                  </a:cubicBezTo>
                  <a:lnTo>
                    <a:pt x="0" y="7327"/>
                  </a:lnTo>
                  <a:cubicBezTo>
                    <a:pt x="0" y="3663"/>
                    <a:pt x="3663" y="0"/>
                    <a:pt x="7327" y="0"/>
                  </a:cubicBezTo>
                  <a:lnTo>
                    <a:pt x="51288" y="0"/>
                  </a:lnTo>
                  <a:cubicBezTo>
                    <a:pt x="54952" y="0"/>
                    <a:pt x="58615" y="3663"/>
                    <a:pt x="58615" y="7327"/>
                  </a:cubicBezTo>
                  <a:lnTo>
                    <a:pt x="58615" y="227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4049516" y="4556424"/>
              <a:ext cx="51874" cy="205153"/>
            </a:xfrm>
            <a:custGeom>
              <a:rect b="b" l="l" r="r" t="t"/>
              <a:pathLst>
                <a:path extrusionOk="0" h="234461" w="58615">
                  <a:moveTo>
                    <a:pt x="58615" y="227135"/>
                  </a:moveTo>
                  <a:cubicBezTo>
                    <a:pt x="58615" y="230798"/>
                    <a:pt x="54952" y="234462"/>
                    <a:pt x="51288" y="234462"/>
                  </a:cubicBezTo>
                  <a:lnTo>
                    <a:pt x="7327" y="234462"/>
                  </a:lnTo>
                  <a:cubicBezTo>
                    <a:pt x="3663" y="234462"/>
                    <a:pt x="0" y="230798"/>
                    <a:pt x="0" y="227135"/>
                  </a:cubicBezTo>
                  <a:lnTo>
                    <a:pt x="0" y="7327"/>
                  </a:lnTo>
                  <a:cubicBezTo>
                    <a:pt x="0" y="3663"/>
                    <a:pt x="3663" y="0"/>
                    <a:pt x="7327" y="0"/>
                  </a:cubicBezTo>
                  <a:lnTo>
                    <a:pt x="51288" y="0"/>
                  </a:lnTo>
                  <a:cubicBezTo>
                    <a:pt x="54952" y="0"/>
                    <a:pt x="58615" y="3663"/>
                    <a:pt x="58615" y="7327"/>
                  </a:cubicBezTo>
                  <a:lnTo>
                    <a:pt x="58615" y="227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28"/>
          <p:cNvGrpSpPr/>
          <p:nvPr/>
        </p:nvGrpSpPr>
        <p:grpSpPr>
          <a:xfrm>
            <a:off x="5139514" y="2632319"/>
            <a:ext cx="233145" cy="230613"/>
            <a:chOff x="6433038" y="1890346"/>
            <a:chExt cx="263769" cy="263769"/>
          </a:xfrm>
        </p:grpSpPr>
        <p:sp>
          <p:nvSpPr>
            <p:cNvPr id="214" name="Google Shape;214;p28"/>
            <p:cNvSpPr/>
            <p:nvPr/>
          </p:nvSpPr>
          <p:spPr>
            <a:xfrm>
              <a:off x="6433038" y="1890346"/>
              <a:ext cx="263769" cy="263769"/>
            </a:xfrm>
            <a:custGeom>
              <a:rect b="b" l="l" r="r" t="t"/>
              <a:pathLst>
                <a:path extrusionOk="0" h="263769" w="263769">
                  <a:moveTo>
                    <a:pt x="131885" y="0"/>
                  </a:moveTo>
                  <a:cubicBezTo>
                    <a:pt x="59348" y="0"/>
                    <a:pt x="0" y="59348"/>
                    <a:pt x="0" y="131885"/>
                  </a:cubicBezTo>
                  <a:cubicBezTo>
                    <a:pt x="0" y="204421"/>
                    <a:pt x="59348" y="263769"/>
                    <a:pt x="131885" y="263769"/>
                  </a:cubicBezTo>
                  <a:cubicBezTo>
                    <a:pt x="204421" y="263769"/>
                    <a:pt x="263769" y="204421"/>
                    <a:pt x="263769" y="131885"/>
                  </a:cubicBezTo>
                  <a:cubicBezTo>
                    <a:pt x="263769" y="59348"/>
                    <a:pt x="204421" y="0"/>
                    <a:pt x="131885" y="0"/>
                  </a:cubicBezTo>
                  <a:close/>
                  <a:moveTo>
                    <a:pt x="131885" y="234462"/>
                  </a:moveTo>
                  <a:cubicBezTo>
                    <a:pt x="75467" y="234462"/>
                    <a:pt x="29308" y="188302"/>
                    <a:pt x="29308" y="131885"/>
                  </a:cubicBezTo>
                  <a:cubicBezTo>
                    <a:pt x="29308" y="75467"/>
                    <a:pt x="75467" y="29308"/>
                    <a:pt x="131885" y="29308"/>
                  </a:cubicBezTo>
                  <a:cubicBezTo>
                    <a:pt x="188302" y="29308"/>
                    <a:pt x="234462" y="75467"/>
                    <a:pt x="234462" y="131885"/>
                  </a:cubicBezTo>
                  <a:cubicBezTo>
                    <a:pt x="234462" y="188302"/>
                    <a:pt x="188302" y="234462"/>
                    <a:pt x="131885" y="2344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6550269" y="1948961"/>
              <a:ext cx="58615" cy="87923"/>
            </a:xfrm>
            <a:custGeom>
              <a:rect b="b" l="l" r="r" t="t"/>
              <a:pathLst>
                <a:path extrusionOk="0" h="87923" w="58615">
                  <a:moveTo>
                    <a:pt x="29308" y="0"/>
                  </a:moveTo>
                  <a:lnTo>
                    <a:pt x="0" y="0"/>
                  </a:lnTo>
                  <a:lnTo>
                    <a:pt x="0" y="87923"/>
                  </a:lnTo>
                  <a:lnTo>
                    <a:pt x="58615" y="87923"/>
                  </a:lnTo>
                  <a:lnTo>
                    <a:pt x="58615" y="58615"/>
                  </a:lnTo>
                  <a:lnTo>
                    <a:pt x="29308" y="58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28"/>
          <p:cNvSpPr/>
          <p:nvPr/>
        </p:nvSpPr>
        <p:spPr>
          <a:xfrm>
            <a:off x="5159468" y="3994233"/>
            <a:ext cx="84932" cy="116194"/>
          </a:xfrm>
          <a:custGeom>
            <a:rect b="b" l="l" r="r" t="t"/>
            <a:pathLst>
              <a:path extrusionOk="0" h="235926" w="170717">
                <a:moveTo>
                  <a:pt x="168519" y="112834"/>
                </a:moveTo>
                <a:lnTo>
                  <a:pt x="167786" y="112102"/>
                </a:lnTo>
                <a:lnTo>
                  <a:pt x="12456" y="2198"/>
                </a:lnTo>
                <a:lnTo>
                  <a:pt x="10258" y="733"/>
                </a:lnTo>
                <a:cubicBezTo>
                  <a:pt x="9525" y="733"/>
                  <a:pt x="8792" y="0"/>
                  <a:pt x="7327" y="0"/>
                </a:cubicBezTo>
                <a:cubicBezTo>
                  <a:pt x="2931" y="0"/>
                  <a:pt x="0" y="2931"/>
                  <a:pt x="0" y="7327"/>
                </a:cubicBezTo>
                <a:lnTo>
                  <a:pt x="0" y="228600"/>
                </a:lnTo>
                <a:cubicBezTo>
                  <a:pt x="0" y="232996"/>
                  <a:pt x="2931" y="235927"/>
                  <a:pt x="7327" y="235927"/>
                </a:cubicBezTo>
                <a:cubicBezTo>
                  <a:pt x="8060" y="235927"/>
                  <a:pt x="9525" y="235927"/>
                  <a:pt x="10258" y="235194"/>
                </a:cubicBezTo>
                <a:lnTo>
                  <a:pt x="12456" y="233729"/>
                </a:lnTo>
                <a:lnTo>
                  <a:pt x="167786" y="123825"/>
                </a:lnTo>
                <a:lnTo>
                  <a:pt x="168519" y="123092"/>
                </a:lnTo>
                <a:cubicBezTo>
                  <a:pt x="169985" y="121627"/>
                  <a:pt x="170717" y="120161"/>
                  <a:pt x="170717" y="117963"/>
                </a:cubicBezTo>
                <a:cubicBezTo>
                  <a:pt x="170717" y="115765"/>
                  <a:pt x="169985" y="114300"/>
                  <a:pt x="168519" y="11283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73"/>
          <p:cNvSpPr txBox="1"/>
          <p:nvPr/>
        </p:nvSpPr>
        <p:spPr>
          <a:xfrm>
            <a:off x="283800" y="343450"/>
            <a:ext cx="6288600" cy="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Альтернатива 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контент-плану: 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банк идей</a:t>
            </a:r>
            <a:endParaRPr b="1" sz="2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3" name="Google Shape;773;p73"/>
          <p:cNvSpPr txBox="1"/>
          <p:nvPr/>
        </p:nvSpPr>
        <p:spPr>
          <a:xfrm>
            <a:off x="3171825" y="295825"/>
            <a:ext cx="5873700" cy="15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Кажется, что нечего снимать? 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Непонятно, что нового про себя можно рассказать?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Все уже про это рассказали сто раз?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…и другие препятствия на пути создания контента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74"/>
          <p:cNvSpPr txBox="1"/>
          <p:nvPr/>
        </p:nvSpPr>
        <p:spPr>
          <a:xfrm>
            <a:off x="283800" y="343450"/>
            <a:ext cx="6288600" cy="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Альтернатива 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контент-плану: 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банк идей</a:t>
            </a:r>
            <a:endParaRPr b="1" sz="2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9" name="Google Shape;779;p74"/>
          <p:cNvSpPr txBox="1"/>
          <p:nvPr/>
        </p:nvSpPr>
        <p:spPr>
          <a:xfrm>
            <a:off x="3171825" y="295825"/>
            <a:ext cx="5873700" cy="15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Кажется, что нечего снимать? 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Непонятно, что нового про себя можно рассказать?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Все уже про это рассказали сто раз?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…и другие препятствия на пути создания контента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0" name="Google Shape;780;p74"/>
          <p:cNvSpPr/>
          <p:nvPr/>
        </p:nvSpPr>
        <p:spPr>
          <a:xfrm>
            <a:off x="3171825" y="2103900"/>
            <a:ext cx="5616300" cy="2388600"/>
          </a:xfrm>
          <a:prstGeom prst="roundRect">
            <a:avLst>
              <a:gd fmla="val 7444" name="adj"/>
            </a:avLst>
          </a:prstGeom>
          <a:solidFill>
            <a:srgbClr val="FFFFFF"/>
          </a:solidFill>
          <a:ln>
            <a:noFill/>
          </a:ln>
          <a:effectLst>
            <a:outerShdw blurRad="471488" rotWithShape="0" algn="bl" dir="5400000" dist="38100">
              <a:srgbClr val="20124D">
                <a:alpha val="13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8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81" name="Google Shape;781;p74"/>
          <p:cNvGrpSpPr/>
          <p:nvPr/>
        </p:nvGrpSpPr>
        <p:grpSpPr>
          <a:xfrm>
            <a:off x="8447025" y="2281872"/>
            <a:ext cx="112497" cy="112252"/>
            <a:chOff x="2492562" y="2746375"/>
            <a:chExt cx="191550" cy="191100"/>
          </a:xfrm>
        </p:grpSpPr>
        <p:cxnSp>
          <p:nvCxnSpPr>
            <p:cNvPr id="782" name="Google Shape;782;p74"/>
            <p:cNvCxnSpPr/>
            <p:nvPr/>
          </p:nvCxnSpPr>
          <p:spPr>
            <a:xfrm>
              <a:off x="2492712" y="2746375"/>
              <a:ext cx="191400" cy="19110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83" name="Google Shape;783;p74"/>
            <p:cNvCxnSpPr/>
            <p:nvPr/>
          </p:nvCxnSpPr>
          <p:spPr>
            <a:xfrm flipH="1">
              <a:off x="2492562" y="2746375"/>
              <a:ext cx="191400" cy="19110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84" name="Google Shape;784;p74"/>
          <p:cNvSpPr txBox="1"/>
          <p:nvPr/>
        </p:nvSpPr>
        <p:spPr>
          <a:xfrm>
            <a:off x="3400425" y="2385600"/>
            <a:ext cx="5235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Собирайте идеи заранее!</a:t>
            </a:r>
            <a:endParaRPr b="1" sz="16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Банк идей – это ваш «сундук с сокровищами», который поможет продуктивнее работать </a:t>
            </a:r>
            <a:b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контентом и придумывать, как смотреть </a:t>
            </a:r>
            <a:b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обычную тему под другим углом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75"/>
          <p:cNvSpPr/>
          <p:nvPr/>
        </p:nvSpPr>
        <p:spPr>
          <a:xfrm>
            <a:off x="924125" y="-346925"/>
            <a:ext cx="6381600" cy="6381600"/>
          </a:xfrm>
          <a:prstGeom prst="ellipse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75"/>
          <p:cNvSpPr/>
          <p:nvPr/>
        </p:nvSpPr>
        <p:spPr>
          <a:xfrm>
            <a:off x="2210000" y="938950"/>
            <a:ext cx="3809700" cy="38097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75"/>
          <p:cNvSpPr/>
          <p:nvPr/>
        </p:nvSpPr>
        <p:spPr>
          <a:xfrm>
            <a:off x="3127125" y="1856075"/>
            <a:ext cx="1975500" cy="19755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75"/>
          <p:cNvSpPr txBox="1"/>
          <p:nvPr/>
        </p:nvSpPr>
        <p:spPr>
          <a:xfrm>
            <a:off x="3293850" y="2612900"/>
            <a:ext cx="164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мой парк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3" name="Google Shape;793;p75"/>
          <p:cNvSpPr txBox="1"/>
          <p:nvPr/>
        </p:nvSpPr>
        <p:spPr>
          <a:xfrm>
            <a:off x="1960350" y="1450850"/>
            <a:ext cx="1376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выплаты каждый день</a:t>
            </a:r>
            <a:endParaRPr sz="1200">
              <a:solidFill>
                <a:schemeClr val="lt1"/>
              </a:solidFill>
              <a:highlight>
                <a:srgbClr val="22222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4" name="Google Shape;794;p75"/>
          <p:cNvSpPr txBox="1"/>
          <p:nvPr/>
        </p:nvSpPr>
        <p:spPr>
          <a:xfrm>
            <a:off x="274825" y="2073150"/>
            <a:ext cx="1641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обучение водителей</a:t>
            </a:r>
            <a:endParaRPr sz="1200">
              <a:solidFill>
                <a:schemeClr val="lt1"/>
              </a:solidFill>
              <a:highlight>
                <a:srgbClr val="22222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5" name="Google Shape;795;p75"/>
          <p:cNvSpPr txBox="1"/>
          <p:nvPr/>
        </p:nvSpPr>
        <p:spPr>
          <a:xfrm>
            <a:off x="1627900" y="2587700"/>
            <a:ext cx="1376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скидка </a:t>
            </a:r>
            <a:b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на обеды </a:t>
            </a:r>
            <a:b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в соседней </a:t>
            </a:r>
            <a:b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столовой</a:t>
            </a:r>
            <a:endParaRPr sz="1200">
              <a:solidFill>
                <a:schemeClr val="lt1"/>
              </a:solidFill>
              <a:highlight>
                <a:srgbClr val="22222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6" name="Google Shape;796;p75"/>
          <p:cNvSpPr txBox="1"/>
          <p:nvPr/>
        </p:nvSpPr>
        <p:spPr>
          <a:xfrm>
            <a:off x="540625" y="3774075"/>
            <a:ext cx="217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самые веселые корпоративы </a:t>
            </a:r>
            <a:b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с караоке</a:t>
            </a:r>
            <a:endParaRPr sz="1200">
              <a:solidFill>
                <a:schemeClr val="lt1"/>
              </a:solidFill>
              <a:highlight>
                <a:srgbClr val="22222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7" name="Google Shape;797;p75"/>
          <p:cNvSpPr txBox="1"/>
          <p:nvPr/>
        </p:nvSpPr>
        <p:spPr>
          <a:xfrm>
            <a:off x="6479225" y="1844550"/>
            <a:ext cx="1788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работать </a:t>
            </a:r>
            <a:b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с парком – не так выгодно</a:t>
            </a:r>
            <a:endParaRPr sz="1200">
              <a:solidFill>
                <a:schemeClr val="lt1"/>
              </a:solidFill>
              <a:highlight>
                <a:srgbClr val="22222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8" name="Google Shape;798;p75"/>
          <p:cNvSpPr txBox="1"/>
          <p:nvPr/>
        </p:nvSpPr>
        <p:spPr>
          <a:xfrm>
            <a:off x="2852200" y="4246250"/>
            <a:ext cx="1376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неудобная локация</a:t>
            </a:r>
            <a:endParaRPr sz="1200">
              <a:solidFill>
                <a:schemeClr val="lt1"/>
              </a:solidFill>
              <a:highlight>
                <a:srgbClr val="22222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9" name="Google Shape;799;p75"/>
          <p:cNvSpPr txBox="1"/>
          <p:nvPr/>
        </p:nvSpPr>
        <p:spPr>
          <a:xfrm>
            <a:off x="3217650" y="802875"/>
            <a:ext cx="2172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директор парка – известный блогер</a:t>
            </a:r>
            <a:endParaRPr sz="1200">
              <a:solidFill>
                <a:schemeClr val="lt1"/>
              </a:solidFill>
              <a:highlight>
                <a:srgbClr val="22222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0" name="Google Shape;800;p75"/>
          <p:cNvSpPr txBox="1"/>
          <p:nvPr/>
        </p:nvSpPr>
        <p:spPr>
          <a:xfrm>
            <a:off x="5607125" y="638200"/>
            <a:ext cx="156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только новые автомобили</a:t>
            </a:r>
            <a:endParaRPr sz="1200">
              <a:solidFill>
                <a:schemeClr val="lt1"/>
              </a:solidFill>
              <a:highlight>
                <a:srgbClr val="22222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1" name="Google Shape;801;p75"/>
          <p:cNvSpPr txBox="1"/>
          <p:nvPr/>
        </p:nvSpPr>
        <p:spPr>
          <a:xfrm>
            <a:off x="4873925" y="1671450"/>
            <a:ext cx="1376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свой юрист </a:t>
            </a:r>
            <a:b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highlight>
                  <a:srgbClr val="222222"/>
                </a:highlight>
                <a:latin typeface="Montserrat"/>
                <a:ea typeface="Montserrat"/>
                <a:cs typeface="Montserrat"/>
                <a:sym typeface="Montserrat"/>
              </a:rPr>
              <a:t>в штате</a:t>
            </a:r>
            <a:endParaRPr sz="1200">
              <a:solidFill>
                <a:schemeClr val="lt1"/>
              </a:solidFill>
              <a:highlight>
                <a:srgbClr val="22222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2" name="Google Shape;802;p75"/>
          <p:cNvSpPr/>
          <p:nvPr/>
        </p:nvSpPr>
        <p:spPr>
          <a:xfrm>
            <a:off x="5487225" y="3074601"/>
            <a:ext cx="3395400" cy="1777800"/>
          </a:xfrm>
          <a:prstGeom prst="roundRect">
            <a:avLst>
              <a:gd fmla="val 9180" name="adj"/>
            </a:avLst>
          </a:prstGeom>
          <a:solidFill>
            <a:srgbClr val="FFFFFF"/>
          </a:solidFill>
          <a:ln>
            <a:noFill/>
          </a:ln>
          <a:effectLst>
            <a:outerShdw blurRad="471488" rotWithShape="0" algn="bl" dir="5400000" dist="38100">
              <a:srgbClr val="20124D">
                <a:alpha val="13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8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3" name="Google Shape;803;p75"/>
          <p:cNvSpPr txBox="1"/>
          <p:nvPr/>
        </p:nvSpPr>
        <p:spPr>
          <a:xfrm>
            <a:off x="5697156" y="3283387"/>
            <a:ext cx="30042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Составьте карту ассоциаций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Пропишите сами, спросите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сотрудников, друзей, знакомых – с чем ассоциируется ваш бизнес (кстати, тут может быть и плохое)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04" name="Google Shape;804;p75"/>
          <p:cNvGrpSpPr/>
          <p:nvPr/>
        </p:nvGrpSpPr>
        <p:grpSpPr>
          <a:xfrm>
            <a:off x="8541718" y="3255859"/>
            <a:ext cx="112497" cy="112252"/>
            <a:chOff x="2492562" y="2746375"/>
            <a:chExt cx="191550" cy="191100"/>
          </a:xfrm>
        </p:grpSpPr>
        <p:cxnSp>
          <p:nvCxnSpPr>
            <p:cNvPr id="805" name="Google Shape;805;p75"/>
            <p:cNvCxnSpPr/>
            <p:nvPr/>
          </p:nvCxnSpPr>
          <p:spPr>
            <a:xfrm>
              <a:off x="2492712" y="2746375"/>
              <a:ext cx="191400" cy="19110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06" name="Google Shape;806;p75"/>
            <p:cNvCxnSpPr/>
            <p:nvPr/>
          </p:nvCxnSpPr>
          <p:spPr>
            <a:xfrm flipH="1">
              <a:off x="2492562" y="2746375"/>
              <a:ext cx="191400" cy="19110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07" name="Google Shape;807;p75"/>
          <p:cNvSpPr txBox="1"/>
          <p:nvPr/>
        </p:nvSpPr>
        <p:spPr>
          <a:xfrm>
            <a:off x="283800" y="343450"/>
            <a:ext cx="26868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работает </a:t>
            </a:r>
            <a:b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банк идей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76"/>
          <p:cNvSpPr txBox="1"/>
          <p:nvPr/>
        </p:nvSpPr>
        <p:spPr>
          <a:xfrm>
            <a:off x="3171825" y="295825"/>
            <a:ext cx="58737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марте 2024 года в соцсетях завирусился мем про енота, который танцует в кружочке.</a:t>
            </a:r>
            <a:endParaRPr i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Так пользователи реагировали на события, которые дарили им положительные эмоции, будь то прослушивание любимой песни </a:t>
            </a:r>
            <a:br>
              <a:rPr i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машине или путешествие. Все ролики сопровождаются веселой залипательной музыкой, где несколько раз повторяется имя Педро.</a:t>
            </a:r>
            <a:endParaRPr i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Подумайте, что дарит положительные эмоции вашей аудитории – </a:t>
            </a:r>
            <a:br>
              <a:rPr b="1" i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и внедрите енота!</a:t>
            </a:r>
            <a:endParaRPr b="1" i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3" name="Google Shape;813;p76"/>
          <p:cNvPicPr preferRelativeResize="0"/>
          <p:nvPr/>
        </p:nvPicPr>
        <p:blipFill rotWithShape="1">
          <a:blip r:embed="rId3">
            <a:alphaModFix/>
          </a:blip>
          <a:srcRect b="7834" l="0" r="0" t="7834"/>
          <a:stretch/>
        </p:blipFill>
        <p:spPr>
          <a:xfrm>
            <a:off x="3296450" y="2647650"/>
            <a:ext cx="5513675" cy="21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76"/>
          <p:cNvSpPr/>
          <p:nvPr/>
        </p:nvSpPr>
        <p:spPr>
          <a:xfrm>
            <a:off x="503425" y="2832713"/>
            <a:ext cx="3395400" cy="1777800"/>
          </a:xfrm>
          <a:prstGeom prst="roundRect">
            <a:avLst>
              <a:gd fmla="val 9180" name="adj"/>
            </a:avLst>
          </a:prstGeom>
          <a:solidFill>
            <a:srgbClr val="FFFFFF"/>
          </a:solidFill>
          <a:ln>
            <a:noFill/>
          </a:ln>
          <a:effectLst>
            <a:outerShdw blurRad="471488" rotWithShape="0" algn="bl" dir="5400000" dist="38100">
              <a:srgbClr val="20124D">
                <a:alpha val="13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8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5" name="Google Shape;815;p76"/>
          <p:cNvSpPr txBox="1"/>
          <p:nvPr/>
        </p:nvSpPr>
        <p:spPr>
          <a:xfrm>
            <a:off x="713356" y="3041499"/>
            <a:ext cx="30042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Собирайте тренды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Наблюдайте, что прямо сейчас популярно в интернете, даже если оно никак не связано с вашей темой напрямую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16" name="Google Shape;816;p76"/>
          <p:cNvGrpSpPr/>
          <p:nvPr/>
        </p:nvGrpSpPr>
        <p:grpSpPr>
          <a:xfrm>
            <a:off x="3557918" y="3013971"/>
            <a:ext cx="112497" cy="112252"/>
            <a:chOff x="2492562" y="2746375"/>
            <a:chExt cx="191550" cy="191100"/>
          </a:xfrm>
        </p:grpSpPr>
        <p:cxnSp>
          <p:nvCxnSpPr>
            <p:cNvPr id="817" name="Google Shape;817;p76"/>
            <p:cNvCxnSpPr/>
            <p:nvPr/>
          </p:nvCxnSpPr>
          <p:spPr>
            <a:xfrm>
              <a:off x="2492712" y="2746375"/>
              <a:ext cx="191400" cy="19110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8" name="Google Shape;818;p76"/>
            <p:cNvCxnSpPr/>
            <p:nvPr/>
          </p:nvCxnSpPr>
          <p:spPr>
            <a:xfrm flipH="1">
              <a:off x="2492562" y="2746375"/>
              <a:ext cx="191400" cy="19110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19" name="Google Shape;819;p76"/>
          <p:cNvSpPr txBox="1"/>
          <p:nvPr/>
        </p:nvSpPr>
        <p:spPr>
          <a:xfrm>
            <a:off x="283800" y="343450"/>
            <a:ext cx="26868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работает </a:t>
            </a:r>
            <a:b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банк идей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1176" y="528131"/>
            <a:ext cx="2480674" cy="2369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988" y="1680825"/>
            <a:ext cx="5291732" cy="2782774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77"/>
          <p:cNvSpPr txBox="1"/>
          <p:nvPr/>
        </p:nvSpPr>
        <p:spPr>
          <a:xfrm>
            <a:off x="283800" y="343450"/>
            <a:ext cx="26868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работает </a:t>
            </a:r>
            <a:b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банк идей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7" name="Google Shape;827;p77"/>
          <p:cNvSpPr/>
          <p:nvPr/>
        </p:nvSpPr>
        <p:spPr>
          <a:xfrm>
            <a:off x="4326600" y="2842650"/>
            <a:ext cx="4461600" cy="1777800"/>
          </a:xfrm>
          <a:prstGeom prst="roundRect">
            <a:avLst>
              <a:gd fmla="val 9081" name="adj"/>
            </a:avLst>
          </a:prstGeom>
          <a:solidFill>
            <a:srgbClr val="FFFFFF"/>
          </a:solidFill>
          <a:ln>
            <a:noFill/>
          </a:ln>
          <a:effectLst>
            <a:outerShdw blurRad="471488" rotWithShape="0" algn="bl" dir="5400000" dist="38100">
              <a:srgbClr val="20124D">
                <a:alpha val="13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8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8" name="Google Shape;828;p77"/>
          <p:cNvSpPr txBox="1"/>
          <p:nvPr/>
        </p:nvSpPr>
        <p:spPr>
          <a:xfrm>
            <a:off x="4532750" y="3051425"/>
            <a:ext cx="40740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Лайкаем и сохраняем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Собираем всё, что лично у вас находит отклик: реклама на улице, забавный анекдот на радио или цитата из прочитанной книги – никогда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 знаешь, что вдохновит на пост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9" name="Google Shape;829;p77"/>
          <p:cNvSpPr/>
          <p:nvPr/>
        </p:nvSpPr>
        <p:spPr>
          <a:xfrm>
            <a:off x="3121600" y="343438"/>
            <a:ext cx="3395400" cy="1777800"/>
          </a:xfrm>
          <a:prstGeom prst="roundRect">
            <a:avLst>
              <a:gd fmla="val 9180" name="adj"/>
            </a:avLst>
          </a:prstGeom>
          <a:solidFill>
            <a:srgbClr val="FFFFFF"/>
          </a:solidFill>
          <a:ln>
            <a:noFill/>
          </a:ln>
          <a:effectLst>
            <a:outerShdw blurRad="471488" rotWithShape="0" algn="bl" dir="5400000" dist="38100">
              <a:srgbClr val="20124D">
                <a:alpha val="13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8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0" name="Google Shape;830;p77"/>
          <p:cNvSpPr txBox="1"/>
          <p:nvPr/>
        </p:nvSpPr>
        <p:spPr>
          <a:xfrm>
            <a:off x="3331531" y="552224"/>
            <a:ext cx="30042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Следим за своей сферой</a:t>
            </a:r>
            <a:endParaRPr b="1" sz="12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Конкуренты, пересекающиеся проекты, тематики интересные вашей аудитории – фиксируем всё стоящее, что они делают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31" name="Google Shape;831;p77"/>
          <p:cNvGrpSpPr/>
          <p:nvPr/>
        </p:nvGrpSpPr>
        <p:grpSpPr>
          <a:xfrm>
            <a:off x="6176093" y="524696"/>
            <a:ext cx="112497" cy="112252"/>
            <a:chOff x="2492562" y="2746375"/>
            <a:chExt cx="191550" cy="191100"/>
          </a:xfrm>
        </p:grpSpPr>
        <p:cxnSp>
          <p:nvCxnSpPr>
            <p:cNvPr id="832" name="Google Shape;832;p77"/>
            <p:cNvCxnSpPr/>
            <p:nvPr/>
          </p:nvCxnSpPr>
          <p:spPr>
            <a:xfrm>
              <a:off x="2492712" y="2746375"/>
              <a:ext cx="191400" cy="19110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33" name="Google Shape;833;p77"/>
            <p:cNvCxnSpPr/>
            <p:nvPr/>
          </p:nvCxnSpPr>
          <p:spPr>
            <a:xfrm flipH="1">
              <a:off x="2492562" y="2746375"/>
              <a:ext cx="191400" cy="19110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34" name="Google Shape;834;p77"/>
          <p:cNvSpPr/>
          <p:nvPr/>
        </p:nvSpPr>
        <p:spPr>
          <a:xfrm>
            <a:off x="8393650" y="3051425"/>
            <a:ext cx="213110" cy="194082"/>
          </a:xfrm>
          <a:custGeom>
            <a:rect b="b" l="l" r="r" t="t"/>
            <a:pathLst>
              <a:path extrusionOk="0" h="194082" w="213110">
                <a:moveTo>
                  <a:pt x="213110" y="62411"/>
                </a:moveTo>
                <a:cubicBezTo>
                  <a:pt x="213110" y="130911"/>
                  <a:pt x="146133" y="175816"/>
                  <a:pt x="114927" y="190277"/>
                </a:cubicBezTo>
                <a:cubicBezTo>
                  <a:pt x="111883" y="191799"/>
                  <a:pt x="108839" y="192560"/>
                  <a:pt x="106555" y="194083"/>
                </a:cubicBezTo>
                <a:cubicBezTo>
                  <a:pt x="104272" y="193321"/>
                  <a:pt x="101227" y="191799"/>
                  <a:pt x="98183" y="190277"/>
                </a:cubicBezTo>
                <a:cubicBezTo>
                  <a:pt x="66216" y="175816"/>
                  <a:pt x="0" y="130911"/>
                  <a:pt x="0" y="62411"/>
                </a:cubicBezTo>
                <a:cubicBezTo>
                  <a:pt x="0" y="27400"/>
                  <a:pt x="25878" y="0"/>
                  <a:pt x="57083" y="0"/>
                </a:cubicBezTo>
                <a:cubicBezTo>
                  <a:pt x="78394" y="0"/>
                  <a:pt x="96661" y="12178"/>
                  <a:pt x="106555" y="30444"/>
                </a:cubicBezTo>
                <a:cubicBezTo>
                  <a:pt x="116450" y="12178"/>
                  <a:pt x="134716" y="0"/>
                  <a:pt x="156027" y="0"/>
                </a:cubicBezTo>
                <a:cubicBezTo>
                  <a:pt x="187233" y="0"/>
                  <a:pt x="213110" y="28161"/>
                  <a:pt x="213110" y="62411"/>
                </a:cubicBezTo>
                <a:close/>
              </a:path>
            </a:pathLst>
          </a:custGeom>
          <a:noFill/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78"/>
          <p:cNvSpPr txBox="1"/>
          <p:nvPr/>
        </p:nvSpPr>
        <p:spPr>
          <a:xfrm>
            <a:off x="283800" y="343450"/>
            <a:ext cx="26868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работает </a:t>
            </a:r>
            <a:b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банк идей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40" name="Google Shape;840;p7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3306" y="322338"/>
            <a:ext cx="2305769" cy="207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7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6125" y="322339"/>
            <a:ext cx="2981277" cy="207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7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33301" y="2484462"/>
            <a:ext cx="5364101" cy="2336699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78"/>
          <p:cNvSpPr/>
          <p:nvPr/>
        </p:nvSpPr>
        <p:spPr>
          <a:xfrm>
            <a:off x="360000" y="1663700"/>
            <a:ext cx="2949300" cy="2071500"/>
          </a:xfrm>
          <a:prstGeom prst="roundRect">
            <a:avLst>
              <a:gd fmla="val 9180" name="adj"/>
            </a:avLst>
          </a:prstGeom>
          <a:solidFill>
            <a:srgbClr val="FFFFFF"/>
          </a:solidFill>
          <a:ln>
            <a:noFill/>
          </a:ln>
          <a:effectLst>
            <a:outerShdw blurRad="471488" rotWithShape="0" algn="bl" dir="5400000" dist="38100">
              <a:srgbClr val="20124D">
                <a:alpha val="13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8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4" name="Google Shape;844;p78"/>
          <p:cNvSpPr txBox="1"/>
          <p:nvPr/>
        </p:nvSpPr>
        <p:spPr>
          <a:xfrm>
            <a:off x="553776" y="2003125"/>
            <a:ext cx="26868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Постоянно создавайте </a:t>
            </a:r>
            <a:b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материал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Снимайте и фиксируйте всё,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что происходит вокруг, даже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если на ваш взгляд это нечто незначительное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45" name="Google Shape;845;p78"/>
          <p:cNvGrpSpPr/>
          <p:nvPr/>
        </p:nvGrpSpPr>
        <p:grpSpPr>
          <a:xfrm>
            <a:off x="3019025" y="1840465"/>
            <a:ext cx="112497" cy="112252"/>
            <a:chOff x="2492562" y="2746375"/>
            <a:chExt cx="191550" cy="191100"/>
          </a:xfrm>
        </p:grpSpPr>
        <p:cxnSp>
          <p:nvCxnSpPr>
            <p:cNvPr id="846" name="Google Shape;846;p78"/>
            <p:cNvCxnSpPr/>
            <p:nvPr/>
          </p:nvCxnSpPr>
          <p:spPr>
            <a:xfrm>
              <a:off x="2492712" y="2746375"/>
              <a:ext cx="191400" cy="19110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7" name="Google Shape;847;p78"/>
            <p:cNvCxnSpPr/>
            <p:nvPr/>
          </p:nvCxnSpPr>
          <p:spPr>
            <a:xfrm flipH="1">
              <a:off x="2492562" y="2746375"/>
              <a:ext cx="191400" cy="19110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48" name="Google Shape;848;p78"/>
          <p:cNvSpPr txBox="1"/>
          <p:nvPr/>
        </p:nvSpPr>
        <p:spPr>
          <a:xfrm>
            <a:off x="411075" y="3834450"/>
            <a:ext cx="2829600" cy="9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i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Простые действия, которые собирают свои сотни тысяч просмотров</a:t>
            </a:r>
            <a:endParaRPr i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79"/>
          <p:cNvSpPr/>
          <p:nvPr/>
        </p:nvSpPr>
        <p:spPr>
          <a:xfrm>
            <a:off x="-484325" y="-2221725"/>
            <a:ext cx="10112700" cy="101124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79"/>
          <p:cNvSpPr/>
          <p:nvPr/>
        </p:nvSpPr>
        <p:spPr>
          <a:xfrm>
            <a:off x="306757" y="-1430680"/>
            <a:ext cx="8530500" cy="8530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79"/>
          <p:cNvSpPr txBox="1"/>
          <p:nvPr/>
        </p:nvSpPr>
        <p:spPr>
          <a:xfrm>
            <a:off x="936150" y="343450"/>
            <a:ext cx="72717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работает банк идей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собираем идею по формуле</a:t>
            </a:r>
            <a:endParaRPr b="1" sz="26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6" name="Google Shape;856;p79"/>
          <p:cNvSpPr/>
          <p:nvPr/>
        </p:nvSpPr>
        <p:spPr>
          <a:xfrm>
            <a:off x="1340050" y="1544325"/>
            <a:ext cx="1775700" cy="699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задача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7" name="Google Shape;857;p79"/>
          <p:cNvSpPr/>
          <p:nvPr/>
        </p:nvSpPr>
        <p:spPr>
          <a:xfrm>
            <a:off x="3542525" y="1544325"/>
            <a:ext cx="3000000" cy="699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через какую ассоциацию сможем донести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8" name="Google Shape;858;p79"/>
          <p:cNvSpPr/>
          <p:nvPr/>
        </p:nvSpPr>
        <p:spPr>
          <a:xfrm>
            <a:off x="1840450" y="2535763"/>
            <a:ext cx="3684900" cy="699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есть ли подходящий тренд /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пример / уже встреченная идея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9" name="Google Shape;859;p79"/>
          <p:cNvSpPr/>
          <p:nvPr/>
        </p:nvSpPr>
        <p:spPr>
          <a:xfrm>
            <a:off x="5924900" y="2484675"/>
            <a:ext cx="1775700" cy="699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чем зацепим аудиторию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0" name="Google Shape;860;p79"/>
          <p:cNvSpPr/>
          <p:nvPr/>
        </p:nvSpPr>
        <p:spPr>
          <a:xfrm>
            <a:off x="1416250" y="3527225"/>
            <a:ext cx="3684900" cy="699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есть ли что-то из того, что уже отснято / собрано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1" name="Google Shape;861;p79"/>
          <p:cNvSpPr/>
          <p:nvPr/>
        </p:nvSpPr>
        <p:spPr>
          <a:xfrm>
            <a:off x="5576600" y="3527225"/>
            <a:ext cx="2276400" cy="699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какие у нас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есть возможности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2" name="Google Shape;862;p79"/>
          <p:cNvSpPr/>
          <p:nvPr/>
        </p:nvSpPr>
        <p:spPr>
          <a:xfrm>
            <a:off x="3220662" y="1786970"/>
            <a:ext cx="216950" cy="214312"/>
          </a:xfrm>
          <a:custGeom>
            <a:rect b="b" l="l" r="r" t="t"/>
            <a:pathLst>
              <a:path extrusionOk="0" h="263769" w="263769">
                <a:moveTo>
                  <a:pt x="263769" y="117231"/>
                </a:moveTo>
                <a:lnTo>
                  <a:pt x="146538" y="117231"/>
                </a:lnTo>
                <a:lnTo>
                  <a:pt x="146538" y="0"/>
                </a:lnTo>
                <a:lnTo>
                  <a:pt x="117231" y="0"/>
                </a:lnTo>
                <a:lnTo>
                  <a:pt x="117231" y="117231"/>
                </a:lnTo>
                <a:lnTo>
                  <a:pt x="0" y="117231"/>
                </a:lnTo>
                <a:lnTo>
                  <a:pt x="0" y="146538"/>
                </a:lnTo>
                <a:lnTo>
                  <a:pt x="117231" y="146538"/>
                </a:lnTo>
                <a:lnTo>
                  <a:pt x="117231" y="263769"/>
                </a:lnTo>
                <a:lnTo>
                  <a:pt x="146538" y="263769"/>
                </a:lnTo>
                <a:lnTo>
                  <a:pt x="146538" y="146538"/>
                </a:lnTo>
                <a:lnTo>
                  <a:pt x="263769" y="14653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79"/>
          <p:cNvSpPr/>
          <p:nvPr/>
        </p:nvSpPr>
        <p:spPr>
          <a:xfrm>
            <a:off x="6655855" y="1786970"/>
            <a:ext cx="216950" cy="214312"/>
          </a:xfrm>
          <a:custGeom>
            <a:rect b="b" l="l" r="r" t="t"/>
            <a:pathLst>
              <a:path extrusionOk="0" h="263769" w="263769">
                <a:moveTo>
                  <a:pt x="263769" y="117231"/>
                </a:moveTo>
                <a:lnTo>
                  <a:pt x="146538" y="117231"/>
                </a:lnTo>
                <a:lnTo>
                  <a:pt x="146538" y="0"/>
                </a:lnTo>
                <a:lnTo>
                  <a:pt x="117231" y="0"/>
                </a:lnTo>
                <a:lnTo>
                  <a:pt x="117231" y="117231"/>
                </a:lnTo>
                <a:lnTo>
                  <a:pt x="0" y="117231"/>
                </a:lnTo>
                <a:lnTo>
                  <a:pt x="0" y="146538"/>
                </a:lnTo>
                <a:lnTo>
                  <a:pt x="117231" y="146538"/>
                </a:lnTo>
                <a:lnTo>
                  <a:pt x="117231" y="263769"/>
                </a:lnTo>
                <a:lnTo>
                  <a:pt x="146538" y="263769"/>
                </a:lnTo>
                <a:lnTo>
                  <a:pt x="146538" y="146538"/>
                </a:lnTo>
                <a:lnTo>
                  <a:pt x="263769" y="14653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79"/>
          <p:cNvSpPr/>
          <p:nvPr/>
        </p:nvSpPr>
        <p:spPr>
          <a:xfrm>
            <a:off x="5616655" y="2778420"/>
            <a:ext cx="216950" cy="214312"/>
          </a:xfrm>
          <a:custGeom>
            <a:rect b="b" l="l" r="r" t="t"/>
            <a:pathLst>
              <a:path extrusionOk="0" h="263769" w="263769">
                <a:moveTo>
                  <a:pt x="263769" y="117231"/>
                </a:moveTo>
                <a:lnTo>
                  <a:pt x="146538" y="117231"/>
                </a:lnTo>
                <a:lnTo>
                  <a:pt x="146538" y="0"/>
                </a:lnTo>
                <a:lnTo>
                  <a:pt x="117231" y="0"/>
                </a:lnTo>
                <a:lnTo>
                  <a:pt x="117231" y="117231"/>
                </a:lnTo>
                <a:lnTo>
                  <a:pt x="0" y="117231"/>
                </a:lnTo>
                <a:lnTo>
                  <a:pt x="0" y="146538"/>
                </a:lnTo>
                <a:lnTo>
                  <a:pt x="117231" y="146538"/>
                </a:lnTo>
                <a:lnTo>
                  <a:pt x="117231" y="263769"/>
                </a:lnTo>
                <a:lnTo>
                  <a:pt x="146538" y="263769"/>
                </a:lnTo>
                <a:lnTo>
                  <a:pt x="146538" y="146538"/>
                </a:lnTo>
                <a:lnTo>
                  <a:pt x="263769" y="14653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79"/>
          <p:cNvSpPr/>
          <p:nvPr/>
        </p:nvSpPr>
        <p:spPr>
          <a:xfrm>
            <a:off x="1444812" y="2778420"/>
            <a:ext cx="216950" cy="214312"/>
          </a:xfrm>
          <a:custGeom>
            <a:rect b="b" l="l" r="r" t="t"/>
            <a:pathLst>
              <a:path extrusionOk="0" h="263769" w="263769">
                <a:moveTo>
                  <a:pt x="263769" y="117231"/>
                </a:moveTo>
                <a:lnTo>
                  <a:pt x="146538" y="117231"/>
                </a:lnTo>
                <a:lnTo>
                  <a:pt x="146538" y="0"/>
                </a:lnTo>
                <a:lnTo>
                  <a:pt x="117231" y="0"/>
                </a:lnTo>
                <a:lnTo>
                  <a:pt x="117231" y="117231"/>
                </a:lnTo>
                <a:lnTo>
                  <a:pt x="0" y="117231"/>
                </a:lnTo>
                <a:lnTo>
                  <a:pt x="0" y="146538"/>
                </a:lnTo>
                <a:lnTo>
                  <a:pt x="117231" y="146538"/>
                </a:lnTo>
                <a:lnTo>
                  <a:pt x="117231" y="263769"/>
                </a:lnTo>
                <a:lnTo>
                  <a:pt x="146538" y="263769"/>
                </a:lnTo>
                <a:lnTo>
                  <a:pt x="146538" y="146538"/>
                </a:lnTo>
                <a:lnTo>
                  <a:pt x="263769" y="14653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79"/>
          <p:cNvSpPr/>
          <p:nvPr/>
        </p:nvSpPr>
        <p:spPr>
          <a:xfrm>
            <a:off x="1080287" y="3769870"/>
            <a:ext cx="216950" cy="214312"/>
          </a:xfrm>
          <a:custGeom>
            <a:rect b="b" l="l" r="r" t="t"/>
            <a:pathLst>
              <a:path extrusionOk="0" h="263769" w="263769">
                <a:moveTo>
                  <a:pt x="263769" y="117231"/>
                </a:moveTo>
                <a:lnTo>
                  <a:pt x="146538" y="117231"/>
                </a:lnTo>
                <a:lnTo>
                  <a:pt x="146538" y="0"/>
                </a:lnTo>
                <a:lnTo>
                  <a:pt x="117231" y="0"/>
                </a:lnTo>
                <a:lnTo>
                  <a:pt x="117231" y="117231"/>
                </a:lnTo>
                <a:lnTo>
                  <a:pt x="0" y="117231"/>
                </a:lnTo>
                <a:lnTo>
                  <a:pt x="0" y="146538"/>
                </a:lnTo>
                <a:lnTo>
                  <a:pt x="117231" y="146538"/>
                </a:lnTo>
                <a:lnTo>
                  <a:pt x="117231" y="263769"/>
                </a:lnTo>
                <a:lnTo>
                  <a:pt x="146538" y="263769"/>
                </a:lnTo>
                <a:lnTo>
                  <a:pt x="146538" y="146538"/>
                </a:lnTo>
                <a:lnTo>
                  <a:pt x="263769" y="14653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79"/>
          <p:cNvSpPr/>
          <p:nvPr/>
        </p:nvSpPr>
        <p:spPr>
          <a:xfrm>
            <a:off x="5192305" y="3769870"/>
            <a:ext cx="216950" cy="214312"/>
          </a:xfrm>
          <a:custGeom>
            <a:rect b="b" l="l" r="r" t="t"/>
            <a:pathLst>
              <a:path extrusionOk="0" h="263769" w="263769">
                <a:moveTo>
                  <a:pt x="263769" y="117231"/>
                </a:moveTo>
                <a:lnTo>
                  <a:pt x="146538" y="117231"/>
                </a:lnTo>
                <a:lnTo>
                  <a:pt x="146538" y="0"/>
                </a:lnTo>
                <a:lnTo>
                  <a:pt x="117231" y="0"/>
                </a:lnTo>
                <a:lnTo>
                  <a:pt x="117231" y="117231"/>
                </a:lnTo>
                <a:lnTo>
                  <a:pt x="0" y="117231"/>
                </a:lnTo>
                <a:lnTo>
                  <a:pt x="0" y="146538"/>
                </a:lnTo>
                <a:lnTo>
                  <a:pt x="117231" y="146538"/>
                </a:lnTo>
                <a:lnTo>
                  <a:pt x="117231" y="263769"/>
                </a:lnTo>
                <a:lnTo>
                  <a:pt x="146538" y="263769"/>
                </a:lnTo>
                <a:lnTo>
                  <a:pt x="146538" y="146538"/>
                </a:lnTo>
                <a:lnTo>
                  <a:pt x="263769" y="14653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79"/>
          <p:cNvSpPr/>
          <p:nvPr/>
        </p:nvSpPr>
        <p:spPr>
          <a:xfrm>
            <a:off x="7824193" y="2778420"/>
            <a:ext cx="216950" cy="214312"/>
          </a:xfrm>
          <a:custGeom>
            <a:rect b="b" l="l" r="r" t="t"/>
            <a:pathLst>
              <a:path extrusionOk="0" h="263769" w="263769">
                <a:moveTo>
                  <a:pt x="263769" y="117231"/>
                </a:moveTo>
                <a:lnTo>
                  <a:pt x="146538" y="117231"/>
                </a:lnTo>
                <a:lnTo>
                  <a:pt x="146538" y="0"/>
                </a:lnTo>
                <a:lnTo>
                  <a:pt x="117231" y="0"/>
                </a:lnTo>
                <a:lnTo>
                  <a:pt x="117231" y="117231"/>
                </a:lnTo>
                <a:lnTo>
                  <a:pt x="0" y="117231"/>
                </a:lnTo>
                <a:lnTo>
                  <a:pt x="0" y="146538"/>
                </a:lnTo>
                <a:lnTo>
                  <a:pt x="117231" y="146538"/>
                </a:lnTo>
                <a:lnTo>
                  <a:pt x="117231" y="263769"/>
                </a:lnTo>
                <a:lnTo>
                  <a:pt x="146538" y="263769"/>
                </a:lnTo>
                <a:lnTo>
                  <a:pt x="146538" y="146538"/>
                </a:lnTo>
                <a:lnTo>
                  <a:pt x="263769" y="14653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80"/>
          <p:cNvSpPr txBox="1"/>
          <p:nvPr/>
        </p:nvSpPr>
        <p:spPr>
          <a:xfrm>
            <a:off x="283800" y="343450"/>
            <a:ext cx="7449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работает банк идей: </a:t>
            </a:r>
            <a:r>
              <a:rPr b="1" lang="ru" sz="2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пример</a:t>
            </a:r>
            <a:endParaRPr b="1" sz="26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4" name="Google Shape;874;p80"/>
          <p:cNvSpPr txBox="1"/>
          <p:nvPr/>
        </p:nvSpPr>
        <p:spPr>
          <a:xfrm>
            <a:off x="283800" y="1175450"/>
            <a:ext cx="1976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Задача:</a:t>
            </a:r>
            <a:endParaRPr b="1" sz="12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рассказать о том,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что парк помогает водителям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оформлением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 новому закону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5" name="Google Shape;875;p80"/>
          <p:cNvSpPr txBox="1"/>
          <p:nvPr/>
        </p:nvSpPr>
        <p:spPr>
          <a:xfrm>
            <a:off x="2406938" y="1175450"/>
            <a:ext cx="2238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Берём на отработку ассоциацию: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 нашего парка есть свой юрист, который поможет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 всем разобраться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нашим водителям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6" name="Google Shape;876;p80"/>
          <p:cNvSpPr txBox="1"/>
          <p:nvPr/>
        </p:nvSpPr>
        <p:spPr>
          <a:xfrm>
            <a:off x="6338300" y="1175450"/>
            <a:ext cx="2575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Вспоминаем тренд:</a:t>
            </a:r>
            <a:endParaRPr b="1" sz="12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сцена из «Слова пацана»,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где Вова Адидас кричит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пацанов</a:t>
            </a: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что они все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 готовы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7" name="Google Shape;877;p80"/>
          <p:cNvSpPr txBox="1"/>
          <p:nvPr/>
        </p:nvSpPr>
        <p:spPr>
          <a:xfrm>
            <a:off x="283800" y="2647950"/>
            <a:ext cx="1976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Чем зацепим аудиторию: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сыграем на контрасте: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юмором, но всё же «напугаем», а потом дадим решение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8" name="Google Shape;878;p80"/>
          <p:cNvSpPr txBox="1"/>
          <p:nvPr/>
        </p:nvSpPr>
        <p:spPr>
          <a:xfrm>
            <a:off x="2406938" y="2647950"/>
            <a:ext cx="2238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Вспоминаем, что: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 нас уже есть видео,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где мы снимали нашего юриста для другой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задачи за работой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9" name="Google Shape;879;p80"/>
          <p:cNvSpPr txBox="1"/>
          <p:nvPr/>
        </p:nvSpPr>
        <p:spPr>
          <a:xfrm>
            <a:off x="4792275" y="2647950"/>
            <a:ext cx="4121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Продумываем финально идею, которую сможем реализовать: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короткий 10 секундный видеоролик, который начинается со сцены из сериала, подписываем пацанов как водителей такси, а кричащего Вову Адидаса новым законом, кадр переключается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юриста, который говорит что-то в духе «А наши пацаны ко всему готовы», монтируем нарезку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из видео юриста за работой, где подписываем текстом, в чем помогаем конкретно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0" name="Google Shape;880;p80"/>
          <p:cNvPicPr preferRelativeResize="0"/>
          <p:nvPr/>
        </p:nvPicPr>
        <p:blipFill rotWithShape="1">
          <a:blip r:embed="rId3">
            <a:alphaModFix/>
          </a:blip>
          <a:srcRect b="4792" l="12148" r="12156" t="4792"/>
          <a:stretch/>
        </p:blipFill>
        <p:spPr>
          <a:xfrm>
            <a:off x="4792275" y="1234300"/>
            <a:ext cx="1396026" cy="10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81"/>
          <p:cNvSpPr/>
          <p:nvPr/>
        </p:nvSpPr>
        <p:spPr>
          <a:xfrm>
            <a:off x="362625" y="511375"/>
            <a:ext cx="8418600" cy="4209900"/>
          </a:xfrm>
          <a:prstGeom prst="roundRect">
            <a:avLst>
              <a:gd fmla="val 708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86" name="Google Shape;886;p81"/>
          <p:cNvGrpSpPr/>
          <p:nvPr/>
        </p:nvGrpSpPr>
        <p:grpSpPr>
          <a:xfrm>
            <a:off x="725222" y="896281"/>
            <a:ext cx="726455" cy="181232"/>
            <a:chOff x="238125" y="1899950"/>
            <a:chExt cx="7025675" cy="1752725"/>
          </a:xfrm>
        </p:grpSpPr>
        <p:sp>
          <p:nvSpPr>
            <p:cNvPr id="887" name="Google Shape;887;p81"/>
            <p:cNvSpPr/>
            <p:nvPr/>
          </p:nvSpPr>
          <p:spPr>
            <a:xfrm>
              <a:off x="817425" y="2390700"/>
              <a:ext cx="642075" cy="775900"/>
            </a:xfrm>
            <a:custGeom>
              <a:rect b="b" l="l" r="r" t="t"/>
              <a:pathLst>
                <a:path extrusionOk="0" h="31036" w="25683">
                  <a:moveTo>
                    <a:pt x="12399" y="0"/>
                  </a:moveTo>
                  <a:cubicBezTo>
                    <a:pt x="10776" y="0"/>
                    <a:pt x="9152" y="0"/>
                    <a:pt x="7528" y="591"/>
                  </a:cubicBezTo>
                  <a:cubicBezTo>
                    <a:pt x="6200" y="886"/>
                    <a:pt x="4872" y="1624"/>
                    <a:pt x="3838" y="2214"/>
                  </a:cubicBezTo>
                  <a:cubicBezTo>
                    <a:pt x="2953" y="2805"/>
                    <a:pt x="2215" y="3838"/>
                    <a:pt x="1624" y="5166"/>
                  </a:cubicBezTo>
                  <a:cubicBezTo>
                    <a:pt x="886" y="6495"/>
                    <a:pt x="591" y="7823"/>
                    <a:pt x="591" y="9004"/>
                  </a:cubicBezTo>
                  <a:cubicBezTo>
                    <a:pt x="591" y="10332"/>
                    <a:pt x="886" y="11365"/>
                    <a:pt x="1329" y="12399"/>
                  </a:cubicBezTo>
                  <a:cubicBezTo>
                    <a:pt x="1624" y="13284"/>
                    <a:pt x="2215" y="14317"/>
                    <a:pt x="2953" y="14908"/>
                  </a:cubicBezTo>
                  <a:cubicBezTo>
                    <a:pt x="3543" y="15941"/>
                    <a:pt x="4576" y="16531"/>
                    <a:pt x="5462" y="16827"/>
                  </a:cubicBezTo>
                  <a:cubicBezTo>
                    <a:pt x="6790" y="17565"/>
                    <a:pt x="8119" y="17860"/>
                    <a:pt x="9447" y="17860"/>
                  </a:cubicBezTo>
                  <a:lnTo>
                    <a:pt x="14318" y="18155"/>
                  </a:lnTo>
                  <a:cubicBezTo>
                    <a:pt x="15646" y="18450"/>
                    <a:pt x="16975" y="18893"/>
                    <a:pt x="18303" y="19483"/>
                  </a:cubicBezTo>
                  <a:cubicBezTo>
                    <a:pt x="19189" y="20221"/>
                    <a:pt x="19484" y="21107"/>
                    <a:pt x="19484" y="22140"/>
                  </a:cubicBezTo>
                  <a:cubicBezTo>
                    <a:pt x="19484" y="23468"/>
                    <a:pt x="18893" y="24354"/>
                    <a:pt x="17860" y="25092"/>
                  </a:cubicBezTo>
                  <a:cubicBezTo>
                    <a:pt x="16679" y="25682"/>
                    <a:pt x="14908" y="25978"/>
                    <a:pt x="13285" y="25978"/>
                  </a:cubicBezTo>
                  <a:cubicBezTo>
                    <a:pt x="11661" y="25978"/>
                    <a:pt x="10038" y="25682"/>
                    <a:pt x="8709" y="25092"/>
                  </a:cubicBezTo>
                  <a:cubicBezTo>
                    <a:pt x="7528" y="24354"/>
                    <a:pt x="6200" y="23468"/>
                    <a:pt x="5905" y="22140"/>
                  </a:cubicBezTo>
                  <a:lnTo>
                    <a:pt x="1" y="22140"/>
                  </a:lnTo>
                  <a:cubicBezTo>
                    <a:pt x="296" y="23468"/>
                    <a:pt x="886" y="24649"/>
                    <a:pt x="1624" y="25682"/>
                  </a:cubicBezTo>
                  <a:cubicBezTo>
                    <a:pt x="2215" y="27011"/>
                    <a:pt x="3248" y="28044"/>
                    <a:pt x="4281" y="28634"/>
                  </a:cubicBezTo>
                  <a:cubicBezTo>
                    <a:pt x="5462" y="29668"/>
                    <a:pt x="6790" y="30258"/>
                    <a:pt x="8119" y="30553"/>
                  </a:cubicBezTo>
                  <a:cubicBezTo>
                    <a:pt x="9249" y="30759"/>
                    <a:pt x="10379" y="31036"/>
                    <a:pt x="11758" y="31036"/>
                  </a:cubicBezTo>
                  <a:cubicBezTo>
                    <a:pt x="12361" y="31036"/>
                    <a:pt x="13010" y="30983"/>
                    <a:pt x="13728" y="30848"/>
                  </a:cubicBezTo>
                  <a:cubicBezTo>
                    <a:pt x="14188" y="30974"/>
                    <a:pt x="14672" y="31028"/>
                    <a:pt x="15166" y="31028"/>
                  </a:cubicBezTo>
                  <a:cubicBezTo>
                    <a:pt x="16415" y="31028"/>
                    <a:pt x="17730" y="30681"/>
                    <a:pt x="18893" y="30258"/>
                  </a:cubicBezTo>
                  <a:cubicBezTo>
                    <a:pt x="20517" y="29963"/>
                    <a:pt x="21550" y="29225"/>
                    <a:pt x="22731" y="28339"/>
                  </a:cubicBezTo>
                  <a:cubicBezTo>
                    <a:pt x="23764" y="27601"/>
                    <a:pt x="24502" y="26716"/>
                    <a:pt x="25093" y="25387"/>
                  </a:cubicBezTo>
                  <a:cubicBezTo>
                    <a:pt x="25388" y="24354"/>
                    <a:pt x="25683" y="23026"/>
                    <a:pt x="25683" y="21845"/>
                  </a:cubicBezTo>
                  <a:cubicBezTo>
                    <a:pt x="25683" y="19483"/>
                    <a:pt x="24797" y="17565"/>
                    <a:pt x="23174" y="15941"/>
                  </a:cubicBezTo>
                  <a:cubicBezTo>
                    <a:pt x="21107" y="14022"/>
                    <a:pt x="18893" y="12989"/>
                    <a:pt x="16237" y="12989"/>
                  </a:cubicBezTo>
                  <a:lnTo>
                    <a:pt x="10776" y="12399"/>
                  </a:lnTo>
                  <a:cubicBezTo>
                    <a:pt x="9447" y="12399"/>
                    <a:pt x="8414" y="11956"/>
                    <a:pt x="7528" y="11365"/>
                  </a:cubicBezTo>
                  <a:cubicBezTo>
                    <a:pt x="6790" y="10627"/>
                    <a:pt x="6495" y="10037"/>
                    <a:pt x="6495" y="9004"/>
                  </a:cubicBezTo>
                  <a:cubicBezTo>
                    <a:pt x="6495" y="7823"/>
                    <a:pt x="6790" y="7085"/>
                    <a:pt x="7086" y="6495"/>
                  </a:cubicBezTo>
                  <a:cubicBezTo>
                    <a:pt x="8414" y="5462"/>
                    <a:pt x="10038" y="5166"/>
                    <a:pt x="11661" y="5166"/>
                  </a:cubicBezTo>
                  <a:cubicBezTo>
                    <a:pt x="13285" y="5166"/>
                    <a:pt x="14908" y="5462"/>
                    <a:pt x="16237" y="6200"/>
                  </a:cubicBezTo>
                  <a:cubicBezTo>
                    <a:pt x="17565" y="6495"/>
                    <a:pt x="18598" y="7380"/>
                    <a:pt x="19189" y="8709"/>
                  </a:cubicBezTo>
                  <a:lnTo>
                    <a:pt x="25388" y="8709"/>
                  </a:lnTo>
                  <a:cubicBezTo>
                    <a:pt x="25093" y="7823"/>
                    <a:pt x="24502" y="6495"/>
                    <a:pt x="23764" y="5462"/>
                  </a:cubicBezTo>
                  <a:cubicBezTo>
                    <a:pt x="23174" y="4133"/>
                    <a:pt x="22141" y="3543"/>
                    <a:pt x="21107" y="2510"/>
                  </a:cubicBezTo>
                  <a:cubicBezTo>
                    <a:pt x="19927" y="1624"/>
                    <a:pt x="18598" y="886"/>
                    <a:pt x="17270" y="591"/>
                  </a:cubicBezTo>
                  <a:cubicBezTo>
                    <a:pt x="15646" y="296"/>
                    <a:pt x="14023" y="0"/>
                    <a:pt x="12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81"/>
            <p:cNvSpPr/>
            <p:nvPr/>
          </p:nvSpPr>
          <p:spPr>
            <a:xfrm>
              <a:off x="1747300" y="2398075"/>
              <a:ext cx="520300" cy="756475"/>
            </a:xfrm>
            <a:custGeom>
              <a:rect b="b" l="l" r="r" t="t"/>
              <a:pathLst>
                <a:path extrusionOk="0" h="30259" w="20812">
                  <a:moveTo>
                    <a:pt x="1" y="1"/>
                  </a:moveTo>
                  <a:lnTo>
                    <a:pt x="1" y="30258"/>
                  </a:lnTo>
                  <a:lnTo>
                    <a:pt x="20812" y="30258"/>
                  </a:lnTo>
                  <a:lnTo>
                    <a:pt x="20812" y="25092"/>
                  </a:lnTo>
                  <a:lnTo>
                    <a:pt x="5757" y="25092"/>
                  </a:lnTo>
                  <a:lnTo>
                    <a:pt x="5757" y="17860"/>
                  </a:lnTo>
                  <a:lnTo>
                    <a:pt x="20517" y="17860"/>
                  </a:lnTo>
                  <a:lnTo>
                    <a:pt x="20517" y="12399"/>
                  </a:lnTo>
                  <a:lnTo>
                    <a:pt x="5757" y="12399"/>
                  </a:lnTo>
                  <a:lnTo>
                    <a:pt x="5757" y="5167"/>
                  </a:lnTo>
                  <a:lnTo>
                    <a:pt x="20812" y="5167"/>
                  </a:lnTo>
                  <a:lnTo>
                    <a:pt x="20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81"/>
            <p:cNvSpPr/>
            <p:nvPr/>
          </p:nvSpPr>
          <p:spPr>
            <a:xfrm>
              <a:off x="2522200" y="2398075"/>
              <a:ext cx="642075" cy="756475"/>
            </a:xfrm>
            <a:custGeom>
              <a:rect b="b" l="l" r="r" t="t"/>
              <a:pathLst>
                <a:path extrusionOk="0" h="30259" w="25683">
                  <a:moveTo>
                    <a:pt x="0" y="1"/>
                  </a:moveTo>
                  <a:lnTo>
                    <a:pt x="0" y="5167"/>
                  </a:lnTo>
                  <a:lnTo>
                    <a:pt x="9742" y="5167"/>
                  </a:lnTo>
                  <a:lnTo>
                    <a:pt x="9742" y="30258"/>
                  </a:lnTo>
                  <a:lnTo>
                    <a:pt x="15941" y="30258"/>
                  </a:lnTo>
                  <a:lnTo>
                    <a:pt x="15941" y="5167"/>
                  </a:lnTo>
                  <a:lnTo>
                    <a:pt x="25682" y="5167"/>
                  </a:lnTo>
                  <a:lnTo>
                    <a:pt x="25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81"/>
            <p:cNvSpPr/>
            <p:nvPr/>
          </p:nvSpPr>
          <p:spPr>
            <a:xfrm>
              <a:off x="3407775" y="2398075"/>
              <a:ext cx="645775" cy="756475"/>
            </a:xfrm>
            <a:custGeom>
              <a:rect b="b" l="l" r="r" t="t"/>
              <a:pathLst>
                <a:path extrusionOk="0" h="30259" w="25831">
                  <a:moveTo>
                    <a:pt x="1" y="1"/>
                  </a:moveTo>
                  <a:lnTo>
                    <a:pt x="1" y="5167"/>
                  </a:lnTo>
                  <a:lnTo>
                    <a:pt x="10185" y="5167"/>
                  </a:lnTo>
                  <a:lnTo>
                    <a:pt x="10185" y="30258"/>
                  </a:lnTo>
                  <a:lnTo>
                    <a:pt x="16089" y="30258"/>
                  </a:lnTo>
                  <a:lnTo>
                    <a:pt x="16089" y="5167"/>
                  </a:lnTo>
                  <a:lnTo>
                    <a:pt x="25830" y="5167"/>
                  </a:lnTo>
                  <a:lnTo>
                    <a:pt x="258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81"/>
            <p:cNvSpPr/>
            <p:nvPr/>
          </p:nvSpPr>
          <p:spPr>
            <a:xfrm>
              <a:off x="4322900" y="2398075"/>
              <a:ext cx="527675" cy="756475"/>
            </a:xfrm>
            <a:custGeom>
              <a:rect b="b" l="l" r="r" t="t"/>
              <a:pathLst>
                <a:path extrusionOk="0" h="30259" w="21107">
                  <a:moveTo>
                    <a:pt x="0" y="1"/>
                  </a:moveTo>
                  <a:lnTo>
                    <a:pt x="0" y="30258"/>
                  </a:lnTo>
                  <a:lnTo>
                    <a:pt x="21107" y="30258"/>
                  </a:lnTo>
                  <a:lnTo>
                    <a:pt x="21107" y="25092"/>
                  </a:lnTo>
                  <a:lnTo>
                    <a:pt x="5904" y="25092"/>
                  </a:lnTo>
                  <a:lnTo>
                    <a:pt x="5904" y="17860"/>
                  </a:lnTo>
                  <a:lnTo>
                    <a:pt x="20811" y="17860"/>
                  </a:lnTo>
                  <a:lnTo>
                    <a:pt x="20811" y="12399"/>
                  </a:lnTo>
                  <a:lnTo>
                    <a:pt x="5904" y="12399"/>
                  </a:lnTo>
                  <a:lnTo>
                    <a:pt x="5904" y="5167"/>
                  </a:lnTo>
                  <a:lnTo>
                    <a:pt x="21107" y="5167"/>
                  </a:lnTo>
                  <a:lnTo>
                    <a:pt x="2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81"/>
            <p:cNvSpPr/>
            <p:nvPr/>
          </p:nvSpPr>
          <p:spPr>
            <a:xfrm>
              <a:off x="5160500" y="2405450"/>
              <a:ext cx="671600" cy="756475"/>
            </a:xfrm>
            <a:custGeom>
              <a:rect b="b" l="l" r="r" t="t"/>
              <a:pathLst>
                <a:path extrusionOk="0" h="30259" w="26864">
                  <a:moveTo>
                    <a:pt x="14466" y="4872"/>
                  </a:moveTo>
                  <a:cubicBezTo>
                    <a:pt x="15646" y="4872"/>
                    <a:pt x="16975" y="5167"/>
                    <a:pt x="18008" y="5905"/>
                  </a:cubicBezTo>
                  <a:cubicBezTo>
                    <a:pt x="19041" y="6495"/>
                    <a:pt x="19336" y="7528"/>
                    <a:pt x="19336" y="8857"/>
                  </a:cubicBezTo>
                  <a:cubicBezTo>
                    <a:pt x="19336" y="10037"/>
                    <a:pt x="19041" y="11071"/>
                    <a:pt x="18008" y="11809"/>
                  </a:cubicBezTo>
                  <a:cubicBezTo>
                    <a:pt x="17164" y="12291"/>
                    <a:pt x="16124" y="12773"/>
                    <a:pt x="15128" y="12773"/>
                  </a:cubicBezTo>
                  <a:cubicBezTo>
                    <a:pt x="14904" y="12773"/>
                    <a:pt x="14682" y="12748"/>
                    <a:pt x="14466" y="12694"/>
                  </a:cubicBezTo>
                  <a:lnTo>
                    <a:pt x="5905" y="12989"/>
                  </a:lnTo>
                  <a:lnTo>
                    <a:pt x="5905" y="4872"/>
                  </a:lnTo>
                  <a:close/>
                  <a:moveTo>
                    <a:pt x="1" y="1"/>
                  </a:moveTo>
                  <a:lnTo>
                    <a:pt x="1" y="30258"/>
                  </a:lnTo>
                  <a:lnTo>
                    <a:pt x="5905" y="30258"/>
                  </a:lnTo>
                  <a:lnTo>
                    <a:pt x="5905" y="18598"/>
                  </a:lnTo>
                  <a:lnTo>
                    <a:pt x="10776" y="18598"/>
                  </a:lnTo>
                  <a:lnTo>
                    <a:pt x="19927" y="30258"/>
                  </a:lnTo>
                  <a:lnTo>
                    <a:pt x="26864" y="30258"/>
                  </a:lnTo>
                  <a:lnTo>
                    <a:pt x="17713" y="18303"/>
                  </a:lnTo>
                  <a:cubicBezTo>
                    <a:pt x="18303" y="18303"/>
                    <a:pt x="19041" y="17860"/>
                    <a:pt x="19631" y="17565"/>
                  </a:cubicBezTo>
                  <a:cubicBezTo>
                    <a:pt x="20960" y="17270"/>
                    <a:pt x="21845" y="16679"/>
                    <a:pt x="22879" y="15646"/>
                  </a:cubicBezTo>
                  <a:cubicBezTo>
                    <a:pt x="23912" y="14613"/>
                    <a:pt x="24502" y="13727"/>
                    <a:pt x="24797" y="12694"/>
                  </a:cubicBezTo>
                  <a:cubicBezTo>
                    <a:pt x="25240" y="11366"/>
                    <a:pt x="25535" y="10480"/>
                    <a:pt x="25535" y="9152"/>
                  </a:cubicBezTo>
                  <a:cubicBezTo>
                    <a:pt x="25535" y="7823"/>
                    <a:pt x="25240" y="6790"/>
                    <a:pt x="24797" y="5610"/>
                  </a:cubicBezTo>
                  <a:cubicBezTo>
                    <a:pt x="24502" y="4576"/>
                    <a:pt x="23912" y="3543"/>
                    <a:pt x="22879" y="2658"/>
                  </a:cubicBezTo>
                  <a:cubicBezTo>
                    <a:pt x="21845" y="1624"/>
                    <a:pt x="20960" y="1034"/>
                    <a:pt x="19631" y="591"/>
                  </a:cubicBezTo>
                  <a:cubicBezTo>
                    <a:pt x="18008" y="1"/>
                    <a:pt x="16680" y="1"/>
                    <a:pt x="15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81"/>
            <p:cNvSpPr/>
            <p:nvPr/>
          </p:nvSpPr>
          <p:spPr>
            <a:xfrm>
              <a:off x="6049800" y="2379625"/>
              <a:ext cx="638375" cy="786975"/>
            </a:xfrm>
            <a:custGeom>
              <a:rect b="b" l="l" r="r" t="t"/>
              <a:pathLst>
                <a:path extrusionOk="0" h="31479" w="25535">
                  <a:moveTo>
                    <a:pt x="12398" y="1"/>
                  </a:moveTo>
                  <a:cubicBezTo>
                    <a:pt x="10775" y="1"/>
                    <a:pt x="9151" y="1"/>
                    <a:pt x="7528" y="739"/>
                  </a:cubicBezTo>
                  <a:cubicBezTo>
                    <a:pt x="6199" y="1034"/>
                    <a:pt x="4871" y="1624"/>
                    <a:pt x="3985" y="2657"/>
                  </a:cubicBezTo>
                  <a:cubicBezTo>
                    <a:pt x="2952" y="3248"/>
                    <a:pt x="2362" y="4281"/>
                    <a:pt x="1624" y="5609"/>
                  </a:cubicBezTo>
                  <a:cubicBezTo>
                    <a:pt x="1033" y="6938"/>
                    <a:pt x="738" y="8266"/>
                    <a:pt x="738" y="9447"/>
                  </a:cubicBezTo>
                  <a:cubicBezTo>
                    <a:pt x="738" y="10775"/>
                    <a:pt x="1033" y="11808"/>
                    <a:pt x="1328" y="12842"/>
                  </a:cubicBezTo>
                  <a:cubicBezTo>
                    <a:pt x="1624" y="13727"/>
                    <a:pt x="2362" y="14760"/>
                    <a:pt x="2952" y="15351"/>
                  </a:cubicBezTo>
                  <a:cubicBezTo>
                    <a:pt x="3690" y="16384"/>
                    <a:pt x="4576" y="16974"/>
                    <a:pt x="5609" y="17270"/>
                  </a:cubicBezTo>
                  <a:cubicBezTo>
                    <a:pt x="6937" y="18008"/>
                    <a:pt x="8118" y="18303"/>
                    <a:pt x="9446" y="18303"/>
                  </a:cubicBezTo>
                  <a:lnTo>
                    <a:pt x="14317" y="18598"/>
                  </a:lnTo>
                  <a:cubicBezTo>
                    <a:pt x="15645" y="18893"/>
                    <a:pt x="16974" y="19336"/>
                    <a:pt x="18302" y="19926"/>
                  </a:cubicBezTo>
                  <a:cubicBezTo>
                    <a:pt x="19335" y="20664"/>
                    <a:pt x="19631" y="21550"/>
                    <a:pt x="19631" y="22583"/>
                  </a:cubicBezTo>
                  <a:cubicBezTo>
                    <a:pt x="19631" y="23911"/>
                    <a:pt x="18893" y="24797"/>
                    <a:pt x="18007" y="25535"/>
                  </a:cubicBezTo>
                  <a:cubicBezTo>
                    <a:pt x="16679" y="26125"/>
                    <a:pt x="15055" y="26421"/>
                    <a:pt x="13432" y="26421"/>
                  </a:cubicBezTo>
                  <a:cubicBezTo>
                    <a:pt x="11808" y="26421"/>
                    <a:pt x="10184" y="26125"/>
                    <a:pt x="8856" y="25535"/>
                  </a:cubicBezTo>
                  <a:cubicBezTo>
                    <a:pt x="7528" y="24797"/>
                    <a:pt x="6494" y="23911"/>
                    <a:pt x="5904" y="22583"/>
                  </a:cubicBezTo>
                  <a:lnTo>
                    <a:pt x="0" y="22583"/>
                  </a:lnTo>
                  <a:cubicBezTo>
                    <a:pt x="295" y="23911"/>
                    <a:pt x="1033" y="25092"/>
                    <a:pt x="1624" y="26125"/>
                  </a:cubicBezTo>
                  <a:cubicBezTo>
                    <a:pt x="2362" y="27454"/>
                    <a:pt x="3247" y="28487"/>
                    <a:pt x="4280" y="29077"/>
                  </a:cubicBezTo>
                  <a:cubicBezTo>
                    <a:pt x="5609" y="30111"/>
                    <a:pt x="6937" y="30701"/>
                    <a:pt x="8118" y="30996"/>
                  </a:cubicBezTo>
                  <a:cubicBezTo>
                    <a:pt x="9351" y="31202"/>
                    <a:pt x="10655" y="31479"/>
                    <a:pt x="11783" y="31479"/>
                  </a:cubicBezTo>
                  <a:cubicBezTo>
                    <a:pt x="12275" y="31479"/>
                    <a:pt x="12733" y="31426"/>
                    <a:pt x="13136" y="31291"/>
                  </a:cubicBezTo>
                  <a:cubicBezTo>
                    <a:pt x="13597" y="31417"/>
                    <a:pt x="14081" y="31471"/>
                    <a:pt x="14575" y="31471"/>
                  </a:cubicBezTo>
                  <a:cubicBezTo>
                    <a:pt x="15824" y="31471"/>
                    <a:pt x="17139" y="31124"/>
                    <a:pt x="18302" y="30701"/>
                  </a:cubicBezTo>
                  <a:cubicBezTo>
                    <a:pt x="19926" y="30406"/>
                    <a:pt x="20959" y="29668"/>
                    <a:pt x="22140" y="28782"/>
                  </a:cubicBezTo>
                  <a:cubicBezTo>
                    <a:pt x="23173" y="28044"/>
                    <a:pt x="23911" y="27159"/>
                    <a:pt x="24501" y="25830"/>
                  </a:cubicBezTo>
                  <a:cubicBezTo>
                    <a:pt x="24797" y="24502"/>
                    <a:pt x="25092" y="23469"/>
                    <a:pt x="25092" y="22288"/>
                  </a:cubicBezTo>
                  <a:cubicBezTo>
                    <a:pt x="25092" y="19926"/>
                    <a:pt x="24206" y="18008"/>
                    <a:pt x="22583" y="16384"/>
                  </a:cubicBezTo>
                  <a:cubicBezTo>
                    <a:pt x="20516" y="14465"/>
                    <a:pt x="18302" y="13432"/>
                    <a:pt x="15645" y="13432"/>
                  </a:cubicBezTo>
                  <a:lnTo>
                    <a:pt x="10184" y="12842"/>
                  </a:lnTo>
                  <a:cubicBezTo>
                    <a:pt x="8856" y="12842"/>
                    <a:pt x="7823" y="12399"/>
                    <a:pt x="6937" y="11808"/>
                  </a:cubicBezTo>
                  <a:cubicBezTo>
                    <a:pt x="6199" y="11070"/>
                    <a:pt x="5904" y="10480"/>
                    <a:pt x="5904" y="9447"/>
                  </a:cubicBezTo>
                  <a:cubicBezTo>
                    <a:pt x="6199" y="8266"/>
                    <a:pt x="6494" y="7233"/>
                    <a:pt x="7528" y="6643"/>
                  </a:cubicBezTo>
                  <a:cubicBezTo>
                    <a:pt x="8856" y="5609"/>
                    <a:pt x="10480" y="5314"/>
                    <a:pt x="12103" y="5314"/>
                  </a:cubicBezTo>
                  <a:cubicBezTo>
                    <a:pt x="13727" y="5314"/>
                    <a:pt x="15350" y="5609"/>
                    <a:pt x="16679" y="6200"/>
                  </a:cubicBezTo>
                  <a:cubicBezTo>
                    <a:pt x="18007" y="6643"/>
                    <a:pt x="18893" y="7528"/>
                    <a:pt x="19631" y="8856"/>
                  </a:cubicBezTo>
                  <a:lnTo>
                    <a:pt x="25535" y="8856"/>
                  </a:lnTo>
                  <a:cubicBezTo>
                    <a:pt x="25092" y="7823"/>
                    <a:pt x="24501" y="6643"/>
                    <a:pt x="23911" y="5609"/>
                  </a:cubicBezTo>
                  <a:cubicBezTo>
                    <a:pt x="23173" y="4281"/>
                    <a:pt x="22140" y="3691"/>
                    <a:pt x="21254" y="2657"/>
                  </a:cubicBezTo>
                  <a:cubicBezTo>
                    <a:pt x="19926" y="1624"/>
                    <a:pt x="18597" y="1034"/>
                    <a:pt x="17269" y="739"/>
                  </a:cubicBezTo>
                  <a:cubicBezTo>
                    <a:pt x="15645" y="443"/>
                    <a:pt x="14022" y="1"/>
                    <a:pt x="1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81"/>
            <p:cNvSpPr/>
            <p:nvPr/>
          </p:nvSpPr>
          <p:spPr>
            <a:xfrm>
              <a:off x="238125" y="1899950"/>
              <a:ext cx="7025675" cy="1752725"/>
            </a:xfrm>
            <a:custGeom>
              <a:rect b="b" l="l" r="r" t="t"/>
              <a:pathLst>
                <a:path extrusionOk="0" h="70109" w="281027">
                  <a:moveTo>
                    <a:pt x="275861" y="5166"/>
                  </a:moveTo>
                  <a:lnTo>
                    <a:pt x="275861" y="64943"/>
                  </a:lnTo>
                  <a:lnTo>
                    <a:pt x="5166" y="64943"/>
                  </a:lnTo>
                  <a:lnTo>
                    <a:pt x="5166" y="5166"/>
                  </a:lnTo>
                  <a:close/>
                  <a:moveTo>
                    <a:pt x="0" y="0"/>
                  </a:moveTo>
                  <a:lnTo>
                    <a:pt x="0" y="70109"/>
                  </a:lnTo>
                  <a:lnTo>
                    <a:pt x="281027" y="70109"/>
                  </a:lnTo>
                  <a:lnTo>
                    <a:pt x="2810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5" name="Google Shape;895;p81"/>
          <p:cNvGrpSpPr/>
          <p:nvPr/>
        </p:nvGrpSpPr>
        <p:grpSpPr>
          <a:xfrm>
            <a:off x="1554567" y="940236"/>
            <a:ext cx="107994" cy="108004"/>
            <a:chOff x="1214600" y="1282775"/>
            <a:chExt cx="155052" cy="154800"/>
          </a:xfrm>
        </p:grpSpPr>
        <p:cxnSp>
          <p:nvCxnSpPr>
            <p:cNvPr id="896" name="Google Shape;896;p81"/>
            <p:cNvCxnSpPr/>
            <p:nvPr/>
          </p:nvCxnSpPr>
          <p:spPr>
            <a:xfrm>
              <a:off x="1214600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97" name="Google Shape;897;p81"/>
            <p:cNvCxnSpPr/>
            <p:nvPr/>
          </p:nvCxnSpPr>
          <p:spPr>
            <a:xfrm flipH="1">
              <a:off x="1214852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98" name="Google Shape;898;p81"/>
          <p:cNvGrpSpPr/>
          <p:nvPr/>
        </p:nvGrpSpPr>
        <p:grpSpPr>
          <a:xfrm>
            <a:off x="1814976" y="846048"/>
            <a:ext cx="296400" cy="296400"/>
            <a:chOff x="3965826" y="-915938"/>
            <a:chExt cx="915947" cy="915947"/>
          </a:xfrm>
        </p:grpSpPr>
        <p:sp>
          <p:nvSpPr>
            <p:cNvPr id="899" name="Google Shape;899;p81"/>
            <p:cNvSpPr/>
            <p:nvPr/>
          </p:nvSpPr>
          <p:spPr>
            <a:xfrm>
              <a:off x="3967338" y="-914425"/>
              <a:ext cx="912900" cy="912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0" name="Google Shape;900;p81"/>
            <p:cNvSpPr/>
            <p:nvPr/>
          </p:nvSpPr>
          <p:spPr>
            <a:xfrm>
              <a:off x="3965826" y="-915938"/>
              <a:ext cx="915947" cy="915947"/>
            </a:xfrm>
            <a:custGeom>
              <a:rect b="b" l="l" r="r" t="t"/>
              <a:pathLst>
                <a:path extrusionOk="0" h="915947" w="915947">
                  <a:moveTo>
                    <a:pt x="457974" y="915948"/>
                  </a:moveTo>
                  <a:cubicBezTo>
                    <a:pt x="710906" y="915948"/>
                    <a:pt x="915948" y="710906"/>
                    <a:pt x="915948" y="457974"/>
                  </a:cubicBezTo>
                  <a:cubicBezTo>
                    <a:pt x="915948" y="205041"/>
                    <a:pt x="710906" y="0"/>
                    <a:pt x="457974" y="0"/>
                  </a:cubicBezTo>
                  <a:cubicBezTo>
                    <a:pt x="205041" y="0"/>
                    <a:pt x="0" y="205041"/>
                    <a:pt x="0" y="457974"/>
                  </a:cubicBezTo>
                  <a:cubicBezTo>
                    <a:pt x="0" y="710906"/>
                    <a:pt x="205041" y="915948"/>
                    <a:pt x="457974" y="915948"/>
                  </a:cubicBezTo>
                  <a:close/>
                  <a:moveTo>
                    <a:pt x="763289" y="227546"/>
                  </a:moveTo>
                  <a:cubicBezTo>
                    <a:pt x="763289" y="227546"/>
                    <a:pt x="663713" y="319717"/>
                    <a:pt x="663713" y="457974"/>
                  </a:cubicBezTo>
                  <a:cubicBezTo>
                    <a:pt x="663713" y="596231"/>
                    <a:pt x="763289" y="688401"/>
                    <a:pt x="763289" y="688401"/>
                  </a:cubicBezTo>
                  <a:lnTo>
                    <a:pt x="688401" y="763289"/>
                  </a:lnTo>
                  <a:cubicBezTo>
                    <a:pt x="688401" y="763289"/>
                    <a:pt x="594585" y="663713"/>
                    <a:pt x="457974" y="663713"/>
                  </a:cubicBezTo>
                  <a:cubicBezTo>
                    <a:pt x="321363" y="663713"/>
                    <a:pt x="227546" y="763289"/>
                    <a:pt x="227546" y="763289"/>
                  </a:cubicBezTo>
                  <a:lnTo>
                    <a:pt x="152658" y="688401"/>
                  </a:lnTo>
                  <a:cubicBezTo>
                    <a:pt x="152658" y="688401"/>
                    <a:pt x="252235" y="596231"/>
                    <a:pt x="252235" y="457974"/>
                  </a:cubicBezTo>
                  <a:cubicBezTo>
                    <a:pt x="252235" y="319717"/>
                    <a:pt x="152658" y="227546"/>
                    <a:pt x="152658" y="227546"/>
                  </a:cubicBezTo>
                  <a:lnTo>
                    <a:pt x="227546" y="152658"/>
                  </a:lnTo>
                  <a:cubicBezTo>
                    <a:pt x="227546" y="152658"/>
                    <a:pt x="322187" y="252235"/>
                    <a:pt x="457974" y="252235"/>
                  </a:cubicBezTo>
                  <a:cubicBezTo>
                    <a:pt x="593761" y="252235"/>
                    <a:pt x="688401" y="152658"/>
                    <a:pt x="688401" y="152658"/>
                  </a:cubicBezTo>
                  <a:lnTo>
                    <a:pt x="763289" y="2275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1" name="Google Shape;901;p81"/>
          <p:cNvGrpSpPr/>
          <p:nvPr/>
        </p:nvGrpSpPr>
        <p:grpSpPr>
          <a:xfrm rot="187453">
            <a:off x="6193382" y="923451"/>
            <a:ext cx="2227169" cy="3385753"/>
            <a:chOff x="6115350" y="746275"/>
            <a:chExt cx="2227200" cy="3385800"/>
          </a:xfrm>
        </p:grpSpPr>
        <p:sp>
          <p:nvSpPr>
            <p:cNvPr id="902" name="Google Shape;902;p81"/>
            <p:cNvSpPr/>
            <p:nvPr/>
          </p:nvSpPr>
          <p:spPr>
            <a:xfrm>
              <a:off x="6115350" y="746275"/>
              <a:ext cx="2227200" cy="3385800"/>
            </a:xfrm>
            <a:prstGeom prst="roundRect">
              <a:avLst>
                <a:gd fmla="val 8176" name="adj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3" name="Google Shape;903;p81"/>
            <p:cNvSpPr/>
            <p:nvPr/>
          </p:nvSpPr>
          <p:spPr>
            <a:xfrm>
              <a:off x="6317325" y="980525"/>
              <a:ext cx="518400" cy="532200"/>
            </a:xfrm>
            <a:prstGeom prst="ellipse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4" name="Google Shape;904;p81"/>
            <p:cNvSpPr/>
            <p:nvPr/>
          </p:nvSpPr>
          <p:spPr>
            <a:xfrm>
              <a:off x="6975650" y="1038535"/>
              <a:ext cx="1148700" cy="181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5" name="Google Shape;905;p81"/>
            <p:cNvSpPr/>
            <p:nvPr/>
          </p:nvSpPr>
          <p:spPr>
            <a:xfrm>
              <a:off x="6975650" y="1290686"/>
              <a:ext cx="770100" cy="10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6" name="Google Shape;906;p81"/>
            <p:cNvSpPr/>
            <p:nvPr/>
          </p:nvSpPr>
          <p:spPr>
            <a:xfrm>
              <a:off x="6231100" y="184897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7" name="Google Shape;907;p81"/>
            <p:cNvSpPr/>
            <p:nvPr/>
          </p:nvSpPr>
          <p:spPr>
            <a:xfrm>
              <a:off x="6934803" y="184897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8" name="Google Shape;908;p81"/>
            <p:cNvSpPr/>
            <p:nvPr/>
          </p:nvSpPr>
          <p:spPr>
            <a:xfrm>
              <a:off x="7638504" y="184897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9" name="Google Shape;909;p81"/>
            <p:cNvSpPr/>
            <p:nvPr/>
          </p:nvSpPr>
          <p:spPr>
            <a:xfrm>
              <a:off x="6231100" y="2571750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0" name="Google Shape;910;p81"/>
            <p:cNvSpPr/>
            <p:nvPr/>
          </p:nvSpPr>
          <p:spPr>
            <a:xfrm>
              <a:off x="6934803" y="2571750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1" name="Google Shape;911;p81"/>
            <p:cNvSpPr/>
            <p:nvPr/>
          </p:nvSpPr>
          <p:spPr>
            <a:xfrm>
              <a:off x="7638504" y="2571750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2" name="Google Shape;912;p81"/>
            <p:cNvSpPr/>
            <p:nvPr/>
          </p:nvSpPr>
          <p:spPr>
            <a:xfrm>
              <a:off x="6231100" y="329452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3" name="Google Shape;913;p81"/>
            <p:cNvSpPr/>
            <p:nvPr/>
          </p:nvSpPr>
          <p:spPr>
            <a:xfrm>
              <a:off x="6934803" y="329452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4" name="Google Shape;914;p81"/>
            <p:cNvSpPr/>
            <p:nvPr/>
          </p:nvSpPr>
          <p:spPr>
            <a:xfrm>
              <a:off x="7638504" y="329452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915" name="Google Shape;915;p81"/>
          <p:cNvGrpSpPr/>
          <p:nvPr/>
        </p:nvGrpSpPr>
        <p:grpSpPr>
          <a:xfrm>
            <a:off x="4226883" y="1142446"/>
            <a:ext cx="2506936" cy="1986909"/>
            <a:chOff x="9827550" y="448225"/>
            <a:chExt cx="2227200" cy="1765200"/>
          </a:xfrm>
        </p:grpSpPr>
        <p:sp>
          <p:nvSpPr>
            <p:cNvPr id="916" name="Google Shape;916;p81"/>
            <p:cNvSpPr/>
            <p:nvPr/>
          </p:nvSpPr>
          <p:spPr>
            <a:xfrm>
              <a:off x="9827550" y="448225"/>
              <a:ext cx="2227200" cy="1765200"/>
            </a:xfrm>
            <a:prstGeom prst="roundRect">
              <a:avLst>
                <a:gd fmla="val 8176" name="adj"/>
              </a:avLst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7" name="Google Shape;917;p81"/>
            <p:cNvSpPr/>
            <p:nvPr/>
          </p:nvSpPr>
          <p:spPr>
            <a:xfrm>
              <a:off x="9939607" y="580811"/>
              <a:ext cx="2003100" cy="679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8" name="Google Shape;918;p81"/>
            <p:cNvSpPr/>
            <p:nvPr/>
          </p:nvSpPr>
          <p:spPr>
            <a:xfrm>
              <a:off x="9939525" y="1635925"/>
              <a:ext cx="2003100" cy="88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9" name="Google Shape;919;p81"/>
            <p:cNvSpPr/>
            <p:nvPr/>
          </p:nvSpPr>
          <p:spPr>
            <a:xfrm>
              <a:off x="10505774" y="1339166"/>
              <a:ext cx="713400" cy="88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0" name="Google Shape;920;p81"/>
            <p:cNvSpPr/>
            <p:nvPr/>
          </p:nvSpPr>
          <p:spPr>
            <a:xfrm>
              <a:off x="10029523" y="1077502"/>
              <a:ext cx="405900" cy="4167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1" name="Google Shape;921;p81"/>
            <p:cNvSpPr/>
            <p:nvPr/>
          </p:nvSpPr>
          <p:spPr>
            <a:xfrm>
              <a:off x="9939525" y="1790250"/>
              <a:ext cx="2003100" cy="88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2" name="Google Shape;922;p81"/>
            <p:cNvSpPr/>
            <p:nvPr/>
          </p:nvSpPr>
          <p:spPr>
            <a:xfrm>
              <a:off x="9939525" y="1944575"/>
              <a:ext cx="888000" cy="88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23" name="Google Shape;923;p81"/>
          <p:cNvSpPr txBox="1"/>
          <p:nvPr>
            <p:ph type="ctrTitle"/>
          </p:nvPr>
        </p:nvSpPr>
        <p:spPr>
          <a:xfrm>
            <a:off x="651525" y="3294800"/>
            <a:ext cx="7333500" cy="10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400"/>
              <a:t>Практика</a:t>
            </a:r>
            <a:endParaRPr sz="64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82"/>
          <p:cNvSpPr txBox="1"/>
          <p:nvPr/>
        </p:nvSpPr>
        <p:spPr>
          <a:xfrm>
            <a:off x="283800" y="343450"/>
            <a:ext cx="7449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Задание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9" name="Google Shape;929;p82"/>
          <p:cNvSpPr txBox="1"/>
          <p:nvPr/>
        </p:nvSpPr>
        <p:spPr>
          <a:xfrm>
            <a:off x="2451100" y="1483425"/>
            <a:ext cx="64134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Задача: получить заявку на работу в вашем парке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Есть ли какая-то </a:t>
            </a:r>
            <a:r>
              <a:rPr lang="ru" sz="16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ассоциация, которая сможет помочь?</a:t>
            </a:r>
            <a:endParaRPr sz="16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Получится ли </a:t>
            </a:r>
            <a:r>
              <a:rPr lang="ru" sz="16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обыграть какой-нибудь тренд?</a:t>
            </a:r>
            <a:endParaRPr sz="16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Чем будем </a:t>
            </a:r>
            <a:r>
              <a:rPr lang="ru" sz="16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привлекать внимание аудитории?</a:t>
            </a:r>
            <a:endParaRPr sz="16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Собираете ли вы на регулярной основе какую-то </a:t>
            </a:r>
            <a:r>
              <a:rPr lang="ru" sz="16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информацию, которую можно будет использовать?</a:t>
            </a:r>
            <a:endParaRPr sz="16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 забываем и о том, что </a:t>
            </a:r>
            <a:r>
              <a:rPr lang="ru" sz="16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идея должна быть реальной</a:t>
            </a:r>
            <a:endParaRPr sz="16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0" name="Google Shape;930;p82"/>
          <p:cNvSpPr txBox="1"/>
          <p:nvPr/>
        </p:nvSpPr>
        <p:spPr>
          <a:xfrm>
            <a:off x="2451100" y="343450"/>
            <a:ext cx="64134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6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Придумайте 3 идеи, как в вертикальном видеоформате рассказать о </a:t>
            </a:r>
            <a:r>
              <a:rPr b="1" lang="ru" sz="16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преимуществах работы именно с вашим таксопарком</a:t>
            </a:r>
            <a:endParaRPr b="1" sz="16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/>
          <p:nvPr/>
        </p:nvSpPr>
        <p:spPr>
          <a:xfrm>
            <a:off x="362625" y="511375"/>
            <a:ext cx="8418600" cy="4209900"/>
          </a:xfrm>
          <a:prstGeom prst="roundRect">
            <a:avLst>
              <a:gd fmla="val 708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22" name="Google Shape;222;p29"/>
          <p:cNvGrpSpPr/>
          <p:nvPr/>
        </p:nvGrpSpPr>
        <p:grpSpPr>
          <a:xfrm>
            <a:off x="725222" y="896281"/>
            <a:ext cx="726455" cy="181232"/>
            <a:chOff x="238125" y="1899950"/>
            <a:chExt cx="7025675" cy="1752725"/>
          </a:xfrm>
        </p:grpSpPr>
        <p:sp>
          <p:nvSpPr>
            <p:cNvPr id="223" name="Google Shape;223;p29"/>
            <p:cNvSpPr/>
            <p:nvPr/>
          </p:nvSpPr>
          <p:spPr>
            <a:xfrm>
              <a:off x="817425" y="2390700"/>
              <a:ext cx="642075" cy="775900"/>
            </a:xfrm>
            <a:custGeom>
              <a:rect b="b" l="l" r="r" t="t"/>
              <a:pathLst>
                <a:path extrusionOk="0" h="31036" w="25683">
                  <a:moveTo>
                    <a:pt x="12399" y="0"/>
                  </a:moveTo>
                  <a:cubicBezTo>
                    <a:pt x="10776" y="0"/>
                    <a:pt x="9152" y="0"/>
                    <a:pt x="7528" y="591"/>
                  </a:cubicBezTo>
                  <a:cubicBezTo>
                    <a:pt x="6200" y="886"/>
                    <a:pt x="4872" y="1624"/>
                    <a:pt x="3838" y="2214"/>
                  </a:cubicBezTo>
                  <a:cubicBezTo>
                    <a:pt x="2953" y="2805"/>
                    <a:pt x="2215" y="3838"/>
                    <a:pt x="1624" y="5166"/>
                  </a:cubicBezTo>
                  <a:cubicBezTo>
                    <a:pt x="886" y="6495"/>
                    <a:pt x="591" y="7823"/>
                    <a:pt x="591" y="9004"/>
                  </a:cubicBezTo>
                  <a:cubicBezTo>
                    <a:pt x="591" y="10332"/>
                    <a:pt x="886" y="11365"/>
                    <a:pt x="1329" y="12399"/>
                  </a:cubicBezTo>
                  <a:cubicBezTo>
                    <a:pt x="1624" y="13284"/>
                    <a:pt x="2215" y="14317"/>
                    <a:pt x="2953" y="14908"/>
                  </a:cubicBezTo>
                  <a:cubicBezTo>
                    <a:pt x="3543" y="15941"/>
                    <a:pt x="4576" y="16531"/>
                    <a:pt x="5462" y="16827"/>
                  </a:cubicBezTo>
                  <a:cubicBezTo>
                    <a:pt x="6790" y="17565"/>
                    <a:pt x="8119" y="17860"/>
                    <a:pt x="9447" y="17860"/>
                  </a:cubicBezTo>
                  <a:lnTo>
                    <a:pt x="14318" y="18155"/>
                  </a:lnTo>
                  <a:cubicBezTo>
                    <a:pt x="15646" y="18450"/>
                    <a:pt x="16975" y="18893"/>
                    <a:pt x="18303" y="19483"/>
                  </a:cubicBezTo>
                  <a:cubicBezTo>
                    <a:pt x="19189" y="20221"/>
                    <a:pt x="19484" y="21107"/>
                    <a:pt x="19484" y="22140"/>
                  </a:cubicBezTo>
                  <a:cubicBezTo>
                    <a:pt x="19484" y="23468"/>
                    <a:pt x="18893" y="24354"/>
                    <a:pt x="17860" y="25092"/>
                  </a:cubicBezTo>
                  <a:cubicBezTo>
                    <a:pt x="16679" y="25682"/>
                    <a:pt x="14908" y="25978"/>
                    <a:pt x="13285" y="25978"/>
                  </a:cubicBezTo>
                  <a:cubicBezTo>
                    <a:pt x="11661" y="25978"/>
                    <a:pt x="10038" y="25682"/>
                    <a:pt x="8709" y="25092"/>
                  </a:cubicBezTo>
                  <a:cubicBezTo>
                    <a:pt x="7528" y="24354"/>
                    <a:pt x="6200" y="23468"/>
                    <a:pt x="5905" y="22140"/>
                  </a:cubicBezTo>
                  <a:lnTo>
                    <a:pt x="1" y="22140"/>
                  </a:lnTo>
                  <a:cubicBezTo>
                    <a:pt x="296" y="23468"/>
                    <a:pt x="886" y="24649"/>
                    <a:pt x="1624" y="25682"/>
                  </a:cubicBezTo>
                  <a:cubicBezTo>
                    <a:pt x="2215" y="27011"/>
                    <a:pt x="3248" y="28044"/>
                    <a:pt x="4281" y="28634"/>
                  </a:cubicBezTo>
                  <a:cubicBezTo>
                    <a:pt x="5462" y="29668"/>
                    <a:pt x="6790" y="30258"/>
                    <a:pt x="8119" y="30553"/>
                  </a:cubicBezTo>
                  <a:cubicBezTo>
                    <a:pt x="9249" y="30759"/>
                    <a:pt x="10379" y="31036"/>
                    <a:pt x="11758" y="31036"/>
                  </a:cubicBezTo>
                  <a:cubicBezTo>
                    <a:pt x="12361" y="31036"/>
                    <a:pt x="13010" y="30983"/>
                    <a:pt x="13728" y="30848"/>
                  </a:cubicBezTo>
                  <a:cubicBezTo>
                    <a:pt x="14188" y="30974"/>
                    <a:pt x="14672" y="31028"/>
                    <a:pt x="15166" y="31028"/>
                  </a:cubicBezTo>
                  <a:cubicBezTo>
                    <a:pt x="16415" y="31028"/>
                    <a:pt x="17730" y="30681"/>
                    <a:pt x="18893" y="30258"/>
                  </a:cubicBezTo>
                  <a:cubicBezTo>
                    <a:pt x="20517" y="29963"/>
                    <a:pt x="21550" y="29225"/>
                    <a:pt x="22731" y="28339"/>
                  </a:cubicBezTo>
                  <a:cubicBezTo>
                    <a:pt x="23764" y="27601"/>
                    <a:pt x="24502" y="26716"/>
                    <a:pt x="25093" y="25387"/>
                  </a:cubicBezTo>
                  <a:cubicBezTo>
                    <a:pt x="25388" y="24354"/>
                    <a:pt x="25683" y="23026"/>
                    <a:pt x="25683" y="21845"/>
                  </a:cubicBezTo>
                  <a:cubicBezTo>
                    <a:pt x="25683" y="19483"/>
                    <a:pt x="24797" y="17565"/>
                    <a:pt x="23174" y="15941"/>
                  </a:cubicBezTo>
                  <a:cubicBezTo>
                    <a:pt x="21107" y="14022"/>
                    <a:pt x="18893" y="12989"/>
                    <a:pt x="16237" y="12989"/>
                  </a:cubicBezTo>
                  <a:lnTo>
                    <a:pt x="10776" y="12399"/>
                  </a:lnTo>
                  <a:cubicBezTo>
                    <a:pt x="9447" y="12399"/>
                    <a:pt x="8414" y="11956"/>
                    <a:pt x="7528" y="11365"/>
                  </a:cubicBezTo>
                  <a:cubicBezTo>
                    <a:pt x="6790" y="10627"/>
                    <a:pt x="6495" y="10037"/>
                    <a:pt x="6495" y="9004"/>
                  </a:cubicBezTo>
                  <a:cubicBezTo>
                    <a:pt x="6495" y="7823"/>
                    <a:pt x="6790" y="7085"/>
                    <a:pt x="7086" y="6495"/>
                  </a:cubicBezTo>
                  <a:cubicBezTo>
                    <a:pt x="8414" y="5462"/>
                    <a:pt x="10038" y="5166"/>
                    <a:pt x="11661" y="5166"/>
                  </a:cubicBezTo>
                  <a:cubicBezTo>
                    <a:pt x="13285" y="5166"/>
                    <a:pt x="14908" y="5462"/>
                    <a:pt x="16237" y="6200"/>
                  </a:cubicBezTo>
                  <a:cubicBezTo>
                    <a:pt x="17565" y="6495"/>
                    <a:pt x="18598" y="7380"/>
                    <a:pt x="19189" y="8709"/>
                  </a:cubicBezTo>
                  <a:lnTo>
                    <a:pt x="25388" y="8709"/>
                  </a:lnTo>
                  <a:cubicBezTo>
                    <a:pt x="25093" y="7823"/>
                    <a:pt x="24502" y="6495"/>
                    <a:pt x="23764" y="5462"/>
                  </a:cubicBezTo>
                  <a:cubicBezTo>
                    <a:pt x="23174" y="4133"/>
                    <a:pt x="22141" y="3543"/>
                    <a:pt x="21107" y="2510"/>
                  </a:cubicBezTo>
                  <a:cubicBezTo>
                    <a:pt x="19927" y="1624"/>
                    <a:pt x="18598" y="886"/>
                    <a:pt x="17270" y="591"/>
                  </a:cubicBezTo>
                  <a:cubicBezTo>
                    <a:pt x="15646" y="296"/>
                    <a:pt x="14023" y="0"/>
                    <a:pt x="12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1747300" y="2398075"/>
              <a:ext cx="520300" cy="756475"/>
            </a:xfrm>
            <a:custGeom>
              <a:rect b="b" l="l" r="r" t="t"/>
              <a:pathLst>
                <a:path extrusionOk="0" h="30259" w="20812">
                  <a:moveTo>
                    <a:pt x="1" y="1"/>
                  </a:moveTo>
                  <a:lnTo>
                    <a:pt x="1" y="30258"/>
                  </a:lnTo>
                  <a:lnTo>
                    <a:pt x="20812" y="30258"/>
                  </a:lnTo>
                  <a:lnTo>
                    <a:pt x="20812" y="25092"/>
                  </a:lnTo>
                  <a:lnTo>
                    <a:pt x="5757" y="25092"/>
                  </a:lnTo>
                  <a:lnTo>
                    <a:pt x="5757" y="17860"/>
                  </a:lnTo>
                  <a:lnTo>
                    <a:pt x="20517" y="17860"/>
                  </a:lnTo>
                  <a:lnTo>
                    <a:pt x="20517" y="12399"/>
                  </a:lnTo>
                  <a:lnTo>
                    <a:pt x="5757" y="12399"/>
                  </a:lnTo>
                  <a:lnTo>
                    <a:pt x="5757" y="5167"/>
                  </a:lnTo>
                  <a:lnTo>
                    <a:pt x="20812" y="5167"/>
                  </a:lnTo>
                  <a:lnTo>
                    <a:pt x="20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2522200" y="2398075"/>
              <a:ext cx="642075" cy="756475"/>
            </a:xfrm>
            <a:custGeom>
              <a:rect b="b" l="l" r="r" t="t"/>
              <a:pathLst>
                <a:path extrusionOk="0" h="30259" w="25683">
                  <a:moveTo>
                    <a:pt x="0" y="1"/>
                  </a:moveTo>
                  <a:lnTo>
                    <a:pt x="0" y="5167"/>
                  </a:lnTo>
                  <a:lnTo>
                    <a:pt x="9742" y="5167"/>
                  </a:lnTo>
                  <a:lnTo>
                    <a:pt x="9742" y="30258"/>
                  </a:lnTo>
                  <a:lnTo>
                    <a:pt x="15941" y="30258"/>
                  </a:lnTo>
                  <a:lnTo>
                    <a:pt x="15941" y="5167"/>
                  </a:lnTo>
                  <a:lnTo>
                    <a:pt x="25682" y="5167"/>
                  </a:lnTo>
                  <a:lnTo>
                    <a:pt x="25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407775" y="2398075"/>
              <a:ext cx="645775" cy="756475"/>
            </a:xfrm>
            <a:custGeom>
              <a:rect b="b" l="l" r="r" t="t"/>
              <a:pathLst>
                <a:path extrusionOk="0" h="30259" w="25831">
                  <a:moveTo>
                    <a:pt x="1" y="1"/>
                  </a:moveTo>
                  <a:lnTo>
                    <a:pt x="1" y="5167"/>
                  </a:lnTo>
                  <a:lnTo>
                    <a:pt x="10185" y="5167"/>
                  </a:lnTo>
                  <a:lnTo>
                    <a:pt x="10185" y="30258"/>
                  </a:lnTo>
                  <a:lnTo>
                    <a:pt x="16089" y="30258"/>
                  </a:lnTo>
                  <a:lnTo>
                    <a:pt x="16089" y="5167"/>
                  </a:lnTo>
                  <a:lnTo>
                    <a:pt x="25830" y="5167"/>
                  </a:lnTo>
                  <a:lnTo>
                    <a:pt x="258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322900" y="2398075"/>
              <a:ext cx="527675" cy="756475"/>
            </a:xfrm>
            <a:custGeom>
              <a:rect b="b" l="l" r="r" t="t"/>
              <a:pathLst>
                <a:path extrusionOk="0" h="30259" w="21107">
                  <a:moveTo>
                    <a:pt x="0" y="1"/>
                  </a:moveTo>
                  <a:lnTo>
                    <a:pt x="0" y="30258"/>
                  </a:lnTo>
                  <a:lnTo>
                    <a:pt x="21107" y="30258"/>
                  </a:lnTo>
                  <a:lnTo>
                    <a:pt x="21107" y="25092"/>
                  </a:lnTo>
                  <a:lnTo>
                    <a:pt x="5904" y="25092"/>
                  </a:lnTo>
                  <a:lnTo>
                    <a:pt x="5904" y="17860"/>
                  </a:lnTo>
                  <a:lnTo>
                    <a:pt x="20811" y="17860"/>
                  </a:lnTo>
                  <a:lnTo>
                    <a:pt x="20811" y="12399"/>
                  </a:lnTo>
                  <a:lnTo>
                    <a:pt x="5904" y="12399"/>
                  </a:lnTo>
                  <a:lnTo>
                    <a:pt x="5904" y="5167"/>
                  </a:lnTo>
                  <a:lnTo>
                    <a:pt x="21107" y="5167"/>
                  </a:lnTo>
                  <a:lnTo>
                    <a:pt x="2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5160500" y="2405450"/>
              <a:ext cx="671600" cy="756475"/>
            </a:xfrm>
            <a:custGeom>
              <a:rect b="b" l="l" r="r" t="t"/>
              <a:pathLst>
                <a:path extrusionOk="0" h="30259" w="26864">
                  <a:moveTo>
                    <a:pt x="14466" y="4872"/>
                  </a:moveTo>
                  <a:cubicBezTo>
                    <a:pt x="15646" y="4872"/>
                    <a:pt x="16975" y="5167"/>
                    <a:pt x="18008" y="5905"/>
                  </a:cubicBezTo>
                  <a:cubicBezTo>
                    <a:pt x="19041" y="6495"/>
                    <a:pt x="19336" y="7528"/>
                    <a:pt x="19336" y="8857"/>
                  </a:cubicBezTo>
                  <a:cubicBezTo>
                    <a:pt x="19336" y="10037"/>
                    <a:pt x="19041" y="11071"/>
                    <a:pt x="18008" y="11809"/>
                  </a:cubicBezTo>
                  <a:cubicBezTo>
                    <a:pt x="17164" y="12291"/>
                    <a:pt x="16124" y="12773"/>
                    <a:pt x="15128" y="12773"/>
                  </a:cubicBezTo>
                  <a:cubicBezTo>
                    <a:pt x="14904" y="12773"/>
                    <a:pt x="14682" y="12748"/>
                    <a:pt x="14466" y="12694"/>
                  </a:cubicBezTo>
                  <a:lnTo>
                    <a:pt x="5905" y="12989"/>
                  </a:lnTo>
                  <a:lnTo>
                    <a:pt x="5905" y="4872"/>
                  </a:lnTo>
                  <a:close/>
                  <a:moveTo>
                    <a:pt x="1" y="1"/>
                  </a:moveTo>
                  <a:lnTo>
                    <a:pt x="1" y="30258"/>
                  </a:lnTo>
                  <a:lnTo>
                    <a:pt x="5905" y="30258"/>
                  </a:lnTo>
                  <a:lnTo>
                    <a:pt x="5905" y="18598"/>
                  </a:lnTo>
                  <a:lnTo>
                    <a:pt x="10776" y="18598"/>
                  </a:lnTo>
                  <a:lnTo>
                    <a:pt x="19927" y="30258"/>
                  </a:lnTo>
                  <a:lnTo>
                    <a:pt x="26864" y="30258"/>
                  </a:lnTo>
                  <a:lnTo>
                    <a:pt x="17713" y="18303"/>
                  </a:lnTo>
                  <a:cubicBezTo>
                    <a:pt x="18303" y="18303"/>
                    <a:pt x="19041" y="17860"/>
                    <a:pt x="19631" y="17565"/>
                  </a:cubicBezTo>
                  <a:cubicBezTo>
                    <a:pt x="20960" y="17270"/>
                    <a:pt x="21845" y="16679"/>
                    <a:pt x="22879" y="15646"/>
                  </a:cubicBezTo>
                  <a:cubicBezTo>
                    <a:pt x="23912" y="14613"/>
                    <a:pt x="24502" y="13727"/>
                    <a:pt x="24797" y="12694"/>
                  </a:cubicBezTo>
                  <a:cubicBezTo>
                    <a:pt x="25240" y="11366"/>
                    <a:pt x="25535" y="10480"/>
                    <a:pt x="25535" y="9152"/>
                  </a:cubicBezTo>
                  <a:cubicBezTo>
                    <a:pt x="25535" y="7823"/>
                    <a:pt x="25240" y="6790"/>
                    <a:pt x="24797" y="5610"/>
                  </a:cubicBezTo>
                  <a:cubicBezTo>
                    <a:pt x="24502" y="4576"/>
                    <a:pt x="23912" y="3543"/>
                    <a:pt x="22879" y="2658"/>
                  </a:cubicBezTo>
                  <a:cubicBezTo>
                    <a:pt x="21845" y="1624"/>
                    <a:pt x="20960" y="1034"/>
                    <a:pt x="19631" y="591"/>
                  </a:cubicBezTo>
                  <a:cubicBezTo>
                    <a:pt x="18008" y="1"/>
                    <a:pt x="16680" y="1"/>
                    <a:pt x="15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6049800" y="2379625"/>
              <a:ext cx="638375" cy="786975"/>
            </a:xfrm>
            <a:custGeom>
              <a:rect b="b" l="l" r="r" t="t"/>
              <a:pathLst>
                <a:path extrusionOk="0" h="31479" w="25535">
                  <a:moveTo>
                    <a:pt x="12398" y="1"/>
                  </a:moveTo>
                  <a:cubicBezTo>
                    <a:pt x="10775" y="1"/>
                    <a:pt x="9151" y="1"/>
                    <a:pt x="7528" y="739"/>
                  </a:cubicBezTo>
                  <a:cubicBezTo>
                    <a:pt x="6199" y="1034"/>
                    <a:pt x="4871" y="1624"/>
                    <a:pt x="3985" y="2657"/>
                  </a:cubicBezTo>
                  <a:cubicBezTo>
                    <a:pt x="2952" y="3248"/>
                    <a:pt x="2362" y="4281"/>
                    <a:pt x="1624" y="5609"/>
                  </a:cubicBezTo>
                  <a:cubicBezTo>
                    <a:pt x="1033" y="6938"/>
                    <a:pt x="738" y="8266"/>
                    <a:pt x="738" y="9447"/>
                  </a:cubicBezTo>
                  <a:cubicBezTo>
                    <a:pt x="738" y="10775"/>
                    <a:pt x="1033" y="11808"/>
                    <a:pt x="1328" y="12842"/>
                  </a:cubicBezTo>
                  <a:cubicBezTo>
                    <a:pt x="1624" y="13727"/>
                    <a:pt x="2362" y="14760"/>
                    <a:pt x="2952" y="15351"/>
                  </a:cubicBezTo>
                  <a:cubicBezTo>
                    <a:pt x="3690" y="16384"/>
                    <a:pt x="4576" y="16974"/>
                    <a:pt x="5609" y="17270"/>
                  </a:cubicBezTo>
                  <a:cubicBezTo>
                    <a:pt x="6937" y="18008"/>
                    <a:pt x="8118" y="18303"/>
                    <a:pt x="9446" y="18303"/>
                  </a:cubicBezTo>
                  <a:lnTo>
                    <a:pt x="14317" y="18598"/>
                  </a:lnTo>
                  <a:cubicBezTo>
                    <a:pt x="15645" y="18893"/>
                    <a:pt x="16974" y="19336"/>
                    <a:pt x="18302" y="19926"/>
                  </a:cubicBezTo>
                  <a:cubicBezTo>
                    <a:pt x="19335" y="20664"/>
                    <a:pt x="19631" y="21550"/>
                    <a:pt x="19631" y="22583"/>
                  </a:cubicBezTo>
                  <a:cubicBezTo>
                    <a:pt x="19631" y="23911"/>
                    <a:pt x="18893" y="24797"/>
                    <a:pt x="18007" y="25535"/>
                  </a:cubicBezTo>
                  <a:cubicBezTo>
                    <a:pt x="16679" y="26125"/>
                    <a:pt x="15055" y="26421"/>
                    <a:pt x="13432" y="26421"/>
                  </a:cubicBezTo>
                  <a:cubicBezTo>
                    <a:pt x="11808" y="26421"/>
                    <a:pt x="10184" y="26125"/>
                    <a:pt x="8856" y="25535"/>
                  </a:cubicBezTo>
                  <a:cubicBezTo>
                    <a:pt x="7528" y="24797"/>
                    <a:pt x="6494" y="23911"/>
                    <a:pt x="5904" y="22583"/>
                  </a:cubicBezTo>
                  <a:lnTo>
                    <a:pt x="0" y="22583"/>
                  </a:lnTo>
                  <a:cubicBezTo>
                    <a:pt x="295" y="23911"/>
                    <a:pt x="1033" y="25092"/>
                    <a:pt x="1624" y="26125"/>
                  </a:cubicBezTo>
                  <a:cubicBezTo>
                    <a:pt x="2362" y="27454"/>
                    <a:pt x="3247" y="28487"/>
                    <a:pt x="4280" y="29077"/>
                  </a:cubicBezTo>
                  <a:cubicBezTo>
                    <a:pt x="5609" y="30111"/>
                    <a:pt x="6937" y="30701"/>
                    <a:pt x="8118" y="30996"/>
                  </a:cubicBezTo>
                  <a:cubicBezTo>
                    <a:pt x="9351" y="31202"/>
                    <a:pt x="10655" y="31479"/>
                    <a:pt x="11783" y="31479"/>
                  </a:cubicBezTo>
                  <a:cubicBezTo>
                    <a:pt x="12275" y="31479"/>
                    <a:pt x="12733" y="31426"/>
                    <a:pt x="13136" y="31291"/>
                  </a:cubicBezTo>
                  <a:cubicBezTo>
                    <a:pt x="13597" y="31417"/>
                    <a:pt x="14081" y="31471"/>
                    <a:pt x="14575" y="31471"/>
                  </a:cubicBezTo>
                  <a:cubicBezTo>
                    <a:pt x="15824" y="31471"/>
                    <a:pt x="17139" y="31124"/>
                    <a:pt x="18302" y="30701"/>
                  </a:cubicBezTo>
                  <a:cubicBezTo>
                    <a:pt x="19926" y="30406"/>
                    <a:pt x="20959" y="29668"/>
                    <a:pt x="22140" y="28782"/>
                  </a:cubicBezTo>
                  <a:cubicBezTo>
                    <a:pt x="23173" y="28044"/>
                    <a:pt x="23911" y="27159"/>
                    <a:pt x="24501" y="25830"/>
                  </a:cubicBezTo>
                  <a:cubicBezTo>
                    <a:pt x="24797" y="24502"/>
                    <a:pt x="25092" y="23469"/>
                    <a:pt x="25092" y="22288"/>
                  </a:cubicBezTo>
                  <a:cubicBezTo>
                    <a:pt x="25092" y="19926"/>
                    <a:pt x="24206" y="18008"/>
                    <a:pt x="22583" y="16384"/>
                  </a:cubicBezTo>
                  <a:cubicBezTo>
                    <a:pt x="20516" y="14465"/>
                    <a:pt x="18302" y="13432"/>
                    <a:pt x="15645" y="13432"/>
                  </a:cubicBezTo>
                  <a:lnTo>
                    <a:pt x="10184" y="12842"/>
                  </a:lnTo>
                  <a:cubicBezTo>
                    <a:pt x="8856" y="12842"/>
                    <a:pt x="7823" y="12399"/>
                    <a:pt x="6937" y="11808"/>
                  </a:cubicBezTo>
                  <a:cubicBezTo>
                    <a:pt x="6199" y="11070"/>
                    <a:pt x="5904" y="10480"/>
                    <a:pt x="5904" y="9447"/>
                  </a:cubicBezTo>
                  <a:cubicBezTo>
                    <a:pt x="6199" y="8266"/>
                    <a:pt x="6494" y="7233"/>
                    <a:pt x="7528" y="6643"/>
                  </a:cubicBezTo>
                  <a:cubicBezTo>
                    <a:pt x="8856" y="5609"/>
                    <a:pt x="10480" y="5314"/>
                    <a:pt x="12103" y="5314"/>
                  </a:cubicBezTo>
                  <a:cubicBezTo>
                    <a:pt x="13727" y="5314"/>
                    <a:pt x="15350" y="5609"/>
                    <a:pt x="16679" y="6200"/>
                  </a:cubicBezTo>
                  <a:cubicBezTo>
                    <a:pt x="18007" y="6643"/>
                    <a:pt x="18893" y="7528"/>
                    <a:pt x="19631" y="8856"/>
                  </a:cubicBezTo>
                  <a:lnTo>
                    <a:pt x="25535" y="8856"/>
                  </a:lnTo>
                  <a:cubicBezTo>
                    <a:pt x="25092" y="7823"/>
                    <a:pt x="24501" y="6643"/>
                    <a:pt x="23911" y="5609"/>
                  </a:cubicBezTo>
                  <a:cubicBezTo>
                    <a:pt x="23173" y="4281"/>
                    <a:pt x="22140" y="3691"/>
                    <a:pt x="21254" y="2657"/>
                  </a:cubicBezTo>
                  <a:cubicBezTo>
                    <a:pt x="19926" y="1624"/>
                    <a:pt x="18597" y="1034"/>
                    <a:pt x="17269" y="739"/>
                  </a:cubicBezTo>
                  <a:cubicBezTo>
                    <a:pt x="15645" y="443"/>
                    <a:pt x="14022" y="1"/>
                    <a:pt x="1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238125" y="1899950"/>
              <a:ext cx="7025675" cy="1752725"/>
            </a:xfrm>
            <a:custGeom>
              <a:rect b="b" l="l" r="r" t="t"/>
              <a:pathLst>
                <a:path extrusionOk="0" h="70109" w="281027">
                  <a:moveTo>
                    <a:pt x="275861" y="5166"/>
                  </a:moveTo>
                  <a:lnTo>
                    <a:pt x="275861" y="64943"/>
                  </a:lnTo>
                  <a:lnTo>
                    <a:pt x="5166" y="64943"/>
                  </a:lnTo>
                  <a:lnTo>
                    <a:pt x="5166" y="5166"/>
                  </a:lnTo>
                  <a:close/>
                  <a:moveTo>
                    <a:pt x="0" y="0"/>
                  </a:moveTo>
                  <a:lnTo>
                    <a:pt x="0" y="70109"/>
                  </a:lnTo>
                  <a:lnTo>
                    <a:pt x="281027" y="70109"/>
                  </a:lnTo>
                  <a:lnTo>
                    <a:pt x="2810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1" name="Google Shape;231;p29"/>
          <p:cNvGrpSpPr/>
          <p:nvPr/>
        </p:nvGrpSpPr>
        <p:grpSpPr>
          <a:xfrm>
            <a:off x="1554567" y="940236"/>
            <a:ext cx="107994" cy="108004"/>
            <a:chOff x="1214600" y="1282775"/>
            <a:chExt cx="155052" cy="154800"/>
          </a:xfrm>
        </p:grpSpPr>
        <p:cxnSp>
          <p:nvCxnSpPr>
            <p:cNvPr id="232" name="Google Shape;232;p29"/>
            <p:cNvCxnSpPr/>
            <p:nvPr/>
          </p:nvCxnSpPr>
          <p:spPr>
            <a:xfrm>
              <a:off x="1214600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3" name="Google Shape;233;p29"/>
            <p:cNvCxnSpPr/>
            <p:nvPr/>
          </p:nvCxnSpPr>
          <p:spPr>
            <a:xfrm flipH="1">
              <a:off x="1214852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34" name="Google Shape;234;p29"/>
          <p:cNvGrpSpPr/>
          <p:nvPr/>
        </p:nvGrpSpPr>
        <p:grpSpPr>
          <a:xfrm>
            <a:off x="1814976" y="846048"/>
            <a:ext cx="296400" cy="296400"/>
            <a:chOff x="3965826" y="-915938"/>
            <a:chExt cx="915947" cy="915947"/>
          </a:xfrm>
        </p:grpSpPr>
        <p:sp>
          <p:nvSpPr>
            <p:cNvPr id="235" name="Google Shape;235;p29"/>
            <p:cNvSpPr/>
            <p:nvPr/>
          </p:nvSpPr>
          <p:spPr>
            <a:xfrm>
              <a:off x="3967338" y="-914425"/>
              <a:ext cx="912900" cy="912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3965826" y="-915938"/>
              <a:ext cx="915947" cy="915947"/>
            </a:xfrm>
            <a:custGeom>
              <a:rect b="b" l="l" r="r" t="t"/>
              <a:pathLst>
                <a:path extrusionOk="0" h="915947" w="915947">
                  <a:moveTo>
                    <a:pt x="457974" y="915948"/>
                  </a:moveTo>
                  <a:cubicBezTo>
                    <a:pt x="710906" y="915948"/>
                    <a:pt x="915948" y="710906"/>
                    <a:pt x="915948" y="457974"/>
                  </a:cubicBezTo>
                  <a:cubicBezTo>
                    <a:pt x="915948" y="205041"/>
                    <a:pt x="710906" y="0"/>
                    <a:pt x="457974" y="0"/>
                  </a:cubicBezTo>
                  <a:cubicBezTo>
                    <a:pt x="205041" y="0"/>
                    <a:pt x="0" y="205041"/>
                    <a:pt x="0" y="457974"/>
                  </a:cubicBezTo>
                  <a:cubicBezTo>
                    <a:pt x="0" y="710906"/>
                    <a:pt x="205041" y="915948"/>
                    <a:pt x="457974" y="915948"/>
                  </a:cubicBezTo>
                  <a:close/>
                  <a:moveTo>
                    <a:pt x="763289" y="227546"/>
                  </a:moveTo>
                  <a:cubicBezTo>
                    <a:pt x="763289" y="227546"/>
                    <a:pt x="663713" y="319717"/>
                    <a:pt x="663713" y="457974"/>
                  </a:cubicBezTo>
                  <a:cubicBezTo>
                    <a:pt x="663713" y="596231"/>
                    <a:pt x="763289" y="688401"/>
                    <a:pt x="763289" y="688401"/>
                  </a:cubicBezTo>
                  <a:lnTo>
                    <a:pt x="688401" y="763289"/>
                  </a:lnTo>
                  <a:cubicBezTo>
                    <a:pt x="688401" y="763289"/>
                    <a:pt x="594585" y="663713"/>
                    <a:pt x="457974" y="663713"/>
                  </a:cubicBezTo>
                  <a:cubicBezTo>
                    <a:pt x="321363" y="663713"/>
                    <a:pt x="227546" y="763289"/>
                    <a:pt x="227546" y="763289"/>
                  </a:cubicBezTo>
                  <a:lnTo>
                    <a:pt x="152658" y="688401"/>
                  </a:lnTo>
                  <a:cubicBezTo>
                    <a:pt x="152658" y="688401"/>
                    <a:pt x="252235" y="596231"/>
                    <a:pt x="252235" y="457974"/>
                  </a:cubicBezTo>
                  <a:cubicBezTo>
                    <a:pt x="252235" y="319717"/>
                    <a:pt x="152658" y="227546"/>
                    <a:pt x="152658" y="227546"/>
                  </a:cubicBezTo>
                  <a:lnTo>
                    <a:pt x="227546" y="152658"/>
                  </a:lnTo>
                  <a:cubicBezTo>
                    <a:pt x="227546" y="152658"/>
                    <a:pt x="322187" y="252235"/>
                    <a:pt x="457974" y="252235"/>
                  </a:cubicBezTo>
                  <a:cubicBezTo>
                    <a:pt x="593761" y="252235"/>
                    <a:pt x="688401" y="152658"/>
                    <a:pt x="688401" y="152658"/>
                  </a:cubicBezTo>
                  <a:lnTo>
                    <a:pt x="763289" y="2275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29"/>
          <p:cNvGrpSpPr/>
          <p:nvPr/>
        </p:nvGrpSpPr>
        <p:grpSpPr>
          <a:xfrm rot="187453">
            <a:off x="6193382" y="923451"/>
            <a:ext cx="2227169" cy="3385753"/>
            <a:chOff x="6115350" y="746275"/>
            <a:chExt cx="2227200" cy="3385800"/>
          </a:xfrm>
        </p:grpSpPr>
        <p:sp>
          <p:nvSpPr>
            <p:cNvPr id="238" name="Google Shape;238;p29"/>
            <p:cNvSpPr/>
            <p:nvPr/>
          </p:nvSpPr>
          <p:spPr>
            <a:xfrm>
              <a:off x="6115350" y="746275"/>
              <a:ext cx="2227200" cy="3385800"/>
            </a:xfrm>
            <a:prstGeom prst="roundRect">
              <a:avLst>
                <a:gd fmla="val 8176" name="adj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6317325" y="980525"/>
              <a:ext cx="518400" cy="532200"/>
            </a:xfrm>
            <a:prstGeom prst="ellipse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6975650" y="1038535"/>
              <a:ext cx="1148700" cy="181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6975650" y="1290686"/>
              <a:ext cx="770100" cy="10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6231100" y="184897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934803" y="184897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7638504" y="184897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6231100" y="2571750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6934803" y="2571750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7638504" y="2571750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6231100" y="329452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6934803" y="329452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7638504" y="329452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51" name="Google Shape;251;p29"/>
          <p:cNvGrpSpPr/>
          <p:nvPr/>
        </p:nvGrpSpPr>
        <p:grpSpPr>
          <a:xfrm>
            <a:off x="4861883" y="2380396"/>
            <a:ext cx="2506936" cy="1986909"/>
            <a:chOff x="9827550" y="448225"/>
            <a:chExt cx="2227200" cy="1765200"/>
          </a:xfrm>
        </p:grpSpPr>
        <p:sp>
          <p:nvSpPr>
            <p:cNvPr id="252" name="Google Shape;252;p29"/>
            <p:cNvSpPr/>
            <p:nvPr/>
          </p:nvSpPr>
          <p:spPr>
            <a:xfrm>
              <a:off x="9827550" y="448225"/>
              <a:ext cx="2227200" cy="1765200"/>
            </a:xfrm>
            <a:prstGeom prst="roundRect">
              <a:avLst>
                <a:gd fmla="val 8176" name="adj"/>
              </a:avLst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9939607" y="580811"/>
              <a:ext cx="2003100" cy="679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9939525" y="1635925"/>
              <a:ext cx="2003100" cy="88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0505774" y="1339166"/>
              <a:ext cx="713400" cy="88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10029523" y="1077502"/>
              <a:ext cx="405900" cy="4167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9939525" y="1790250"/>
              <a:ext cx="2003100" cy="88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9939525" y="1944575"/>
              <a:ext cx="888000" cy="88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59" name="Google Shape;259;p29"/>
          <p:cNvSpPr txBox="1"/>
          <p:nvPr>
            <p:ph type="ctrTitle"/>
          </p:nvPr>
        </p:nvSpPr>
        <p:spPr>
          <a:xfrm>
            <a:off x="651525" y="2837600"/>
            <a:ext cx="7333500" cy="14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/>
              <a:t>Обстановка </a:t>
            </a:r>
            <a:endParaRPr sz="44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/>
              <a:t>в соцсетях</a:t>
            </a:r>
            <a:endParaRPr sz="4400"/>
          </a:p>
        </p:txBody>
      </p:sp>
      <p:sp>
        <p:nvSpPr>
          <p:cNvPr id="260" name="Google Shape;260;p29"/>
          <p:cNvSpPr/>
          <p:nvPr/>
        </p:nvSpPr>
        <p:spPr>
          <a:xfrm rot="-895223">
            <a:off x="5276650" y="1380266"/>
            <a:ext cx="533191" cy="71480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ontserrat"/>
              </a:rPr>
              <a:t>?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83"/>
          <p:cNvSpPr/>
          <p:nvPr/>
        </p:nvSpPr>
        <p:spPr>
          <a:xfrm>
            <a:off x="362625" y="511375"/>
            <a:ext cx="8418600" cy="4209900"/>
          </a:xfrm>
          <a:prstGeom prst="roundRect">
            <a:avLst>
              <a:gd fmla="val 708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36" name="Google Shape;936;p83"/>
          <p:cNvGrpSpPr/>
          <p:nvPr/>
        </p:nvGrpSpPr>
        <p:grpSpPr>
          <a:xfrm>
            <a:off x="725222" y="896281"/>
            <a:ext cx="726455" cy="181232"/>
            <a:chOff x="238125" y="1899950"/>
            <a:chExt cx="7025675" cy="1752725"/>
          </a:xfrm>
        </p:grpSpPr>
        <p:sp>
          <p:nvSpPr>
            <p:cNvPr id="937" name="Google Shape;937;p83"/>
            <p:cNvSpPr/>
            <p:nvPr/>
          </p:nvSpPr>
          <p:spPr>
            <a:xfrm>
              <a:off x="817425" y="2390700"/>
              <a:ext cx="642075" cy="775900"/>
            </a:xfrm>
            <a:custGeom>
              <a:rect b="b" l="l" r="r" t="t"/>
              <a:pathLst>
                <a:path extrusionOk="0" h="31036" w="25683">
                  <a:moveTo>
                    <a:pt x="12399" y="0"/>
                  </a:moveTo>
                  <a:cubicBezTo>
                    <a:pt x="10776" y="0"/>
                    <a:pt x="9152" y="0"/>
                    <a:pt x="7528" y="591"/>
                  </a:cubicBezTo>
                  <a:cubicBezTo>
                    <a:pt x="6200" y="886"/>
                    <a:pt x="4872" y="1624"/>
                    <a:pt x="3838" y="2214"/>
                  </a:cubicBezTo>
                  <a:cubicBezTo>
                    <a:pt x="2953" y="2805"/>
                    <a:pt x="2215" y="3838"/>
                    <a:pt x="1624" y="5166"/>
                  </a:cubicBezTo>
                  <a:cubicBezTo>
                    <a:pt x="886" y="6495"/>
                    <a:pt x="591" y="7823"/>
                    <a:pt x="591" y="9004"/>
                  </a:cubicBezTo>
                  <a:cubicBezTo>
                    <a:pt x="591" y="10332"/>
                    <a:pt x="886" y="11365"/>
                    <a:pt x="1329" y="12399"/>
                  </a:cubicBezTo>
                  <a:cubicBezTo>
                    <a:pt x="1624" y="13284"/>
                    <a:pt x="2215" y="14317"/>
                    <a:pt x="2953" y="14908"/>
                  </a:cubicBezTo>
                  <a:cubicBezTo>
                    <a:pt x="3543" y="15941"/>
                    <a:pt x="4576" y="16531"/>
                    <a:pt x="5462" y="16827"/>
                  </a:cubicBezTo>
                  <a:cubicBezTo>
                    <a:pt x="6790" y="17565"/>
                    <a:pt x="8119" y="17860"/>
                    <a:pt x="9447" y="17860"/>
                  </a:cubicBezTo>
                  <a:lnTo>
                    <a:pt x="14318" y="18155"/>
                  </a:lnTo>
                  <a:cubicBezTo>
                    <a:pt x="15646" y="18450"/>
                    <a:pt x="16975" y="18893"/>
                    <a:pt x="18303" y="19483"/>
                  </a:cubicBezTo>
                  <a:cubicBezTo>
                    <a:pt x="19189" y="20221"/>
                    <a:pt x="19484" y="21107"/>
                    <a:pt x="19484" y="22140"/>
                  </a:cubicBezTo>
                  <a:cubicBezTo>
                    <a:pt x="19484" y="23468"/>
                    <a:pt x="18893" y="24354"/>
                    <a:pt x="17860" y="25092"/>
                  </a:cubicBezTo>
                  <a:cubicBezTo>
                    <a:pt x="16679" y="25682"/>
                    <a:pt x="14908" y="25978"/>
                    <a:pt x="13285" y="25978"/>
                  </a:cubicBezTo>
                  <a:cubicBezTo>
                    <a:pt x="11661" y="25978"/>
                    <a:pt x="10038" y="25682"/>
                    <a:pt x="8709" y="25092"/>
                  </a:cubicBezTo>
                  <a:cubicBezTo>
                    <a:pt x="7528" y="24354"/>
                    <a:pt x="6200" y="23468"/>
                    <a:pt x="5905" y="22140"/>
                  </a:cubicBezTo>
                  <a:lnTo>
                    <a:pt x="1" y="22140"/>
                  </a:lnTo>
                  <a:cubicBezTo>
                    <a:pt x="296" y="23468"/>
                    <a:pt x="886" y="24649"/>
                    <a:pt x="1624" y="25682"/>
                  </a:cubicBezTo>
                  <a:cubicBezTo>
                    <a:pt x="2215" y="27011"/>
                    <a:pt x="3248" y="28044"/>
                    <a:pt x="4281" y="28634"/>
                  </a:cubicBezTo>
                  <a:cubicBezTo>
                    <a:pt x="5462" y="29668"/>
                    <a:pt x="6790" y="30258"/>
                    <a:pt x="8119" y="30553"/>
                  </a:cubicBezTo>
                  <a:cubicBezTo>
                    <a:pt x="9249" y="30759"/>
                    <a:pt x="10379" y="31036"/>
                    <a:pt x="11758" y="31036"/>
                  </a:cubicBezTo>
                  <a:cubicBezTo>
                    <a:pt x="12361" y="31036"/>
                    <a:pt x="13010" y="30983"/>
                    <a:pt x="13728" y="30848"/>
                  </a:cubicBezTo>
                  <a:cubicBezTo>
                    <a:pt x="14188" y="30974"/>
                    <a:pt x="14672" y="31028"/>
                    <a:pt x="15166" y="31028"/>
                  </a:cubicBezTo>
                  <a:cubicBezTo>
                    <a:pt x="16415" y="31028"/>
                    <a:pt x="17730" y="30681"/>
                    <a:pt x="18893" y="30258"/>
                  </a:cubicBezTo>
                  <a:cubicBezTo>
                    <a:pt x="20517" y="29963"/>
                    <a:pt x="21550" y="29225"/>
                    <a:pt x="22731" y="28339"/>
                  </a:cubicBezTo>
                  <a:cubicBezTo>
                    <a:pt x="23764" y="27601"/>
                    <a:pt x="24502" y="26716"/>
                    <a:pt x="25093" y="25387"/>
                  </a:cubicBezTo>
                  <a:cubicBezTo>
                    <a:pt x="25388" y="24354"/>
                    <a:pt x="25683" y="23026"/>
                    <a:pt x="25683" y="21845"/>
                  </a:cubicBezTo>
                  <a:cubicBezTo>
                    <a:pt x="25683" y="19483"/>
                    <a:pt x="24797" y="17565"/>
                    <a:pt x="23174" y="15941"/>
                  </a:cubicBezTo>
                  <a:cubicBezTo>
                    <a:pt x="21107" y="14022"/>
                    <a:pt x="18893" y="12989"/>
                    <a:pt x="16237" y="12989"/>
                  </a:cubicBezTo>
                  <a:lnTo>
                    <a:pt x="10776" y="12399"/>
                  </a:lnTo>
                  <a:cubicBezTo>
                    <a:pt x="9447" y="12399"/>
                    <a:pt x="8414" y="11956"/>
                    <a:pt x="7528" y="11365"/>
                  </a:cubicBezTo>
                  <a:cubicBezTo>
                    <a:pt x="6790" y="10627"/>
                    <a:pt x="6495" y="10037"/>
                    <a:pt x="6495" y="9004"/>
                  </a:cubicBezTo>
                  <a:cubicBezTo>
                    <a:pt x="6495" y="7823"/>
                    <a:pt x="6790" y="7085"/>
                    <a:pt x="7086" y="6495"/>
                  </a:cubicBezTo>
                  <a:cubicBezTo>
                    <a:pt x="8414" y="5462"/>
                    <a:pt x="10038" y="5166"/>
                    <a:pt x="11661" y="5166"/>
                  </a:cubicBezTo>
                  <a:cubicBezTo>
                    <a:pt x="13285" y="5166"/>
                    <a:pt x="14908" y="5462"/>
                    <a:pt x="16237" y="6200"/>
                  </a:cubicBezTo>
                  <a:cubicBezTo>
                    <a:pt x="17565" y="6495"/>
                    <a:pt x="18598" y="7380"/>
                    <a:pt x="19189" y="8709"/>
                  </a:cubicBezTo>
                  <a:lnTo>
                    <a:pt x="25388" y="8709"/>
                  </a:lnTo>
                  <a:cubicBezTo>
                    <a:pt x="25093" y="7823"/>
                    <a:pt x="24502" y="6495"/>
                    <a:pt x="23764" y="5462"/>
                  </a:cubicBezTo>
                  <a:cubicBezTo>
                    <a:pt x="23174" y="4133"/>
                    <a:pt x="22141" y="3543"/>
                    <a:pt x="21107" y="2510"/>
                  </a:cubicBezTo>
                  <a:cubicBezTo>
                    <a:pt x="19927" y="1624"/>
                    <a:pt x="18598" y="886"/>
                    <a:pt x="17270" y="591"/>
                  </a:cubicBezTo>
                  <a:cubicBezTo>
                    <a:pt x="15646" y="296"/>
                    <a:pt x="14023" y="0"/>
                    <a:pt x="12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83"/>
            <p:cNvSpPr/>
            <p:nvPr/>
          </p:nvSpPr>
          <p:spPr>
            <a:xfrm>
              <a:off x="1747300" y="2398075"/>
              <a:ext cx="520300" cy="756475"/>
            </a:xfrm>
            <a:custGeom>
              <a:rect b="b" l="l" r="r" t="t"/>
              <a:pathLst>
                <a:path extrusionOk="0" h="30259" w="20812">
                  <a:moveTo>
                    <a:pt x="1" y="1"/>
                  </a:moveTo>
                  <a:lnTo>
                    <a:pt x="1" y="30258"/>
                  </a:lnTo>
                  <a:lnTo>
                    <a:pt x="20812" y="30258"/>
                  </a:lnTo>
                  <a:lnTo>
                    <a:pt x="20812" y="25092"/>
                  </a:lnTo>
                  <a:lnTo>
                    <a:pt x="5757" y="25092"/>
                  </a:lnTo>
                  <a:lnTo>
                    <a:pt x="5757" y="17860"/>
                  </a:lnTo>
                  <a:lnTo>
                    <a:pt x="20517" y="17860"/>
                  </a:lnTo>
                  <a:lnTo>
                    <a:pt x="20517" y="12399"/>
                  </a:lnTo>
                  <a:lnTo>
                    <a:pt x="5757" y="12399"/>
                  </a:lnTo>
                  <a:lnTo>
                    <a:pt x="5757" y="5167"/>
                  </a:lnTo>
                  <a:lnTo>
                    <a:pt x="20812" y="5167"/>
                  </a:lnTo>
                  <a:lnTo>
                    <a:pt x="20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83"/>
            <p:cNvSpPr/>
            <p:nvPr/>
          </p:nvSpPr>
          <p:spPr>
            <a:xfrm>
              <a:off x="2522200" y="2398075"/>
              <a:ext cx="642075" cy="756475"/>
            </a:xfrm>
            <a:custGeom>
              <a:rect b="b" l="l" r="r" t="t"/>
              <a:pathLst>
                <a:path extrusionOk="0" h="30259" w="25683">
                  <a:moveTo>
                    <a:pt x="0" y="1"/>
                  </a:moveTo>
                  <a:lnTo>
                    <a:pt x="0" y="5167"/>
                  </a:lnTo>
                  <a:lnTo>
                    <a:pt x="9742" y="5167"/>
                  </a:lnTo>
                  <a:lnTo>
                    <a:pt x="9742" y="30258"/>
                  </a:lnTo>
                  <a:lnTo>
                    <a:pt x="15941" y="30258"/>
                  </a:lnTo>
                  <a:lnTo>
                    <a:pt x="15941" y="5167"/>
                  </a:lnTo>
                  <a:lnTo>
                    <a:pt x="25682" y="5167"/>
                  </a:lnTo>
                  <a:lnTo>
                    <a:pt x="25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83"/>
            <p:cNvSpPr/>
            <p:nvPr/>
          </p:nvSpPr>
          <p:spPr>
            <a:xfrm>
              <a:off x="3407775" y="2398075"/>
              <a:ext cx="645775" cy="756475"/>
            </a:xfrm>
            <a:custGeom>
              <a:rect b="b" l="l" r="r" t="t"/>
              <a:pathLst>
                <a:path extrusionOk="0" h="30259" w="25831">
                  <a:moveTo>
                    <a:pt x="1" y="1"/>
                  </a:moveTo>
                  <a:lnTo>
                    <a:pt x="1" y="5167"/>
                  </a:lnTo>
                  <a:lnTo>
                    <a:pt x="10185" y="5167"/>
                  </a:lnTo>
                  <a:lnTo>
                    <a:pt x="10185" y="30258"/>
                  </a:lnTo>
                  <a:lnTo>
                    <a:pt x="16089" y="30258"/>
                  </a:lnTo>
                  <a:lnTo>
                    <a:pt x="16089" y="5167"/>
                  </a:lnTo>
                  <a:lnTo>
                    <a:pt x="25830" y="5167"/>
                  </a:lnTo>
                  <a:lnTo>
                    <a:pt x="258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83"/>
            <p:cNvSpPr/>
            <p:nvPr/>
          </p:nvSpPr>
          <p:spPr>
            <a:xfrm>
              <a:off x="4322900" y="2398075"/>
              <a:ext cx="527675" cy="756475"/>
            </a:xfrm>
            <a:custGeom>
              <a:rect b="b" l="l" r="r" t="t"/>
              <a:pathLst>
                <a:path extrusionOk="0" h="30259" w="21107">
                  <a:moveTo>
                    <a:pt x="0" y="1"/>
                  </a:moveTo>
                  <a:lnTo>
                    <a:pt x="0" y="30258"/>
                  </a:lnTo>
                  <a:lnTo>
                    <a:pt x="21107" y="30258"/>
                  </a:lnTo>
                  <a:lnTo>
                    <a:pt x="21107" y="25092"/>
                  </a:lnTo>
                  <a:lnTo>
                    <a:pt x="5904" y="25092"/>
                  </a:lnTo>
                  <a:lnTo>
                    <a:pt x="5904" y="17860"/>
                  </a:lnTo>
                  <a:lnTo>
                    <a:pt x="20811" y="17860"/>
                  </a:lnTo>
                  <a:lnTo>
                    <a:pt x="20811" y="12399"/>
                  </a:lnTo>
                  <a:lnTo>
                    <a:pt x="5904" y="12399"/>
                  </a:lnTo>
                  <a:lnTo>
                    <a:pt x="5904" y="5167"/>
                  </a:lnTo>
                  <a:lnTo>
                    <a:pt x="21107" y="5167"/>
                  </a:lnTo>
                  <a:lnTo>
                    <a:pt x="2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83"/>
            <p:cNvSpPr/>
            <p:nvPr/>
          </p:nvSpPr>
          <p:spPr>
            <a:xfrm>
              <a:off x="5160500" y="2405450"/>
              <a:ext cx="671600" cy="756475"/>
            </a:xfrm>
            <a:custGeom>
              <a:rect b="b" l="l" r="r" t="t"/>
              <a:pathLst>
                <a:path extrusionOk="0" h="30259" w="26864">
                  <a:moveTo>
                    <a:pt x="14466" y="4872"/>
                  </a:moveTo>
                  <a:cubicBezTo>
                    <a:pt x="15646" y="4872"/>
                    <a:pt x="16975" y="5167"/>
                    <a:pt x="18008" y="5905"/>
                  </a:cubicBezTo>
                  <a:cubicBezTo>
                    <a:pt x="19041" y="6495"/>
                    <a:pt x="19336" y="7528"/>
                    <a:pt x="19336" y="8857"/>
                  </a:cubicBezTo>
                  <a:cubicBezTo>
                    <a:pt x="19336" y="10037"/>
                    <a:pt x="19041" y="11071"/>
                    <a:pt x="18008" y="11809"/>
                  </a:cubicBezTo>
                  <a:cubicBezTo>
                    <a:pt x="17164" y="12291"/>
                    <a:pt x="16124" y="12773"/>
                    <a:pt x="15128" y="12773"/>
                  </a:cubicBezTo>
                  <a:cubicBezTo>
                    <a:pt x="14904" y="12773"/>
                    <a:pt x="14682" y="12748"/>
                    <a:pt x="14466" y="12694"/>
                  </a:cubicBezTo>
                  <a:lnTo>
                    <a:pt x="5905" y="12989"/>
                  </a:lnTo>
                  <a:lnTo>
                    <a:pt x="5905" y="4872"/>
                  </a:lnTo>
                  <a:close/>
                  <a:moveTo>
                    <a:pt x="1" y="1"/>
                  </a:moveTo>
                  <a:lnTo>
                    <a:pt x="1" y="30258"/>
                  </a:lnTo>
                  <a:lnTo>
                    <a:pt x="5905" y="30258"/>
                  </a:lnTo>
                  <a:lnTo>
                    <a:pt x="5905" y="18598"/>
                  </a:lnTo>
                  <a:lnTo>
                    <a:pt x="10776" y="18598"/>
                  </a:lnTo>
                  <a:lnTo>
                    <a:pt x="19927" y="30258"/>
                  </a:lnTo>
                  <a:lnTo>
                    <a:pt x="26864" y="30258"/>
                  </a:lnTo>
                  <a:lnTo>
                    <a:pt x="17713" y="18303"/>
                  </a:lnTo>
                  <a:cubicBezTo>
                    <a:pt x="18303" y="18303"/>
                    <a:pt x="19041" y="17860"/>
                    <a:pt x="19631" y="17565"/>
                  </a:cubicBezTo>
                  <a:cubicBezTo>
                    <a:pt x="20960" y="17270"/>
                    <a:pt x="21845" y="16679"/>
                    <a:pt x="22879" y="15646"/>
                  </a:cubicBezTo>
                  <a:cubicBezTo>
                    <a:pt x="23912" y="14613"/>
                    <a:pt x="24502" y="13727"/>
                    <a:pt x="24797" y="12694"/>
                  </a:cubicBezTo>
                  <a:cubicBezTo>
                    <a:pt x="25240" y="11366"/>
                    <a:pt x="25535" y="10480"/>
                    <a:pt x="25535" y="9152"/>
                  </a:cubicBezTo>
                  <a:cubicBezTo>
                    <a:pt x="25535" y="7823"/>
                    <a:pt x="25240" y="6790"/>
                    <a:pt x="24797" y="5610"/>
                  </a:cubicBezTo>
                  <a:cubicBezTo>
                    <a:pt x="24502" y="4576"/>
                    <a:pt x="23912" y="3543"/>
                    <a:pt x="22879" y="2658"/>
                  </a:cubicBezTo>
                  <a:cubicBezTo>
                    <a:pt x="21845" y="1624"/>
                    <a:pt x="20960" y="1034"/>
                    <a:pt x="19631" y="591"/>
                  </a:cubicBezTo>
                  <a:cubicBezTo>
                    <a:pt x="18008" y="1"/>
                    <a:pt x="16680" y="1"/>
                    <a:pt x="15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83"/>
            <p:cNvSpPr/>
            <p:nvPr/>
          </p:nvSpPr>
          <p:spPr>
            <a:xfrm>
              <a:off x="6049800" y="2379625"/>
              <a:ext cx="638375" cy="786975"/>
            </a:xfrm>
            <a:custGeom>
              <a:rect b="b" l="l" r="r" t="t"/>
              <a:pathLst>
                <a:path extrusionOk="0" h="31479" w="25535">
                  <a:moveTo>
                    <a:pt x="12398" y="1"/>
                  </a:moveTo>
                  <a:cubicBezTo>
                    <a:pt x="10775" y="1"/>
                    <a:pt x="9151" y="1"/>
                    <a:pt x="7528" y="739"/>
                  </a:cubicBezTo>
                  <a:cubicBezTo>
                    <a:pt x="6199" y="1034"/>
                    <a:pt x="4871" y="1624"/>
                    <a:pt x="3985" y="2657"/>
                  </a:cubicBezTo>
                  <a:cubicBezTo>
                    <a:pt x="2952" y="3248"/>
                    <a:pt x="2362" y="4281"/>
                    <a:pt x="1624" y="5609"/>
                  </a:cubicBezTo>
                  <a:cubicBezTo>
                    <a:pt x="1033" y="6938"/>
                    <a:pt x="738" y="8266"/>
                    <a:pt x="738" y="9447"/>
                  </a:cubicBezTo>
                  <a:cubicBezTo>
                    <a:pt x="738" y="10775"/>
                    <a:pt x="1033" y="11808"/>
                    <a:pt x="1328" y="12842"/>
                  </a:cubicBezTo>
                  <a:cubicBezTo>
                    <a:pt x="1624" y="13727"/>
                    <a:pt x="2362" y="14760"/>
                    <a:pt x="2952" y="15351"/>
                  </a:cubicBezTo>
                  <a:cubicBezTo>
                    <a:pt x="3690" y="16384"/>
                    <a:pt x="4576" y="16974"/>
                    <a:pt x="5609" y="17270"/>
                  </a:cubicBezTo>
                  <a:cubicBezTo>
                    <a:pt x="6937" y="18008"/>
                    <a:pt x="8118" y="18303"/>
                    <a:pt x="9446" y="18303"/>
                  </a:cubicBezTo>
                  <a:lnTo>
                    <a:pt x="14317" y="18598"/>
                  </a:lnTo>
                  <a:cubicBezTo>
                    <a:pt x="15645" y="18893"/>
                    <a:pt x="16974" y="19336"/>
                    <a:pt x="18302" y="19926"/>
                  </a:cubicBezTo>
                  <a:cubicBezTo>
                    <a:pt x="19335" y="20664"/>
                    <a:pt x="19631" y="21550"/>
                    <a:pt x="19631" y="22583"/>
                  </a:cubicBezTo>
                  <a:cubicBezTo>
                    <a:pt x="19631" y="23911"/>
                    <a:pt x="18893" y="24797"/>
                    <a:pt x="18007" y="25535"/>
                  </a:cubicBezTo>
                  <a:cubicBezTo>
                    <a:pt x="16679" y="26125"/>
                    <a:pt x="15055" y="26421"/>
                    <a:pt x="13432" y="26421"/>
                  </a:cubicBezTo>
                  <a:cubicBezTo>
                    <a:pt x="11808" y="26421"/>
                    <a:pt x="10184" y="26125"/>
                    <a:pt x="8856" y="25535"/>
                  </a:cubicBezTo>
                  <a:cubicBezTo>
                    <a:pt x="7528" y="24797"/>
                    <a:pt x="6494" y="23911"/>
                    <a:pt x="5904" y="22583"/>
                  </a:cubicBezTo>
                  <a:lnTo>
                    <a:pt x="0" y="22583"/>
                  </a:lnTo>
                  <a:cubicBezTo>
                    <a:pt x="295" y="23911"/>
                    <a:pt x="1033" y="25092"/>
                    <a:pt x="1624" y="26125"/>
                  </a:cubicBezTo>
                  <a:cubicBezTo>
                    <a:pt x="2362" y="27454"/>
                    <a:pt x="3247" y="28487"/>
                    <a:pt x="4280" y="29077"/>
                  </a:cubicBezTo>
                  <a:cubicBezTo>
                    <a:pt x="5609" y="30111"/>
                    <a:pt x="6937" y="30701"/>
                    <a:pt x="8118" y="30996"/>
                  </a:cubicBezTo>
                  <a:cubicBezTo>
                    <a:pt x="9351" y="31202"/>
                    <a:pt x="10655" y="31479"/>
                    <a:pt x="11783" y="31479"/>
                  </a:cubicBezTo>
                  <a:cubicBezTo>
                    <a:pt x="12275" y="31479"/>
                    <a:pt x="12733" y="31426"/>
                    <a:pt x="13136" y="31291"/>
                  </a:cubicBezTo>
                  <a:cubicBezTo>
                    <a:pt x="13597" y="31417"/>
                    <a:pt x="14081" y="31471"/>
                    <a:pt x="14575" y="31471"/>
                  </a:cubicBezTo>
                  <a:cubicBezTo>
                    <a:pt x="15824" y="31471"/>
                    <a:pt x="17139" y="31124"/>
                    <a:pt x="18302" y="30701"/>
                  </a:cubicBezTo>
                  <a:cubicBezTo>
                    <a:pt x="19926" y="30406"/>
                    <a:pt x="20959" y="29668"/>
                    <a:pt x="22140" y="28782"/>
                  </a:cubicBezTo>
                  <a:cubicBezTo>
                    <a:pt x="23173" y="28044"/>
                    <a:pt x="23911" y="27159"/>
                    <a:pt x="24501" y="25830"/>
                  </a:cubicBezTo>
                  <a:cubicBezTo>
                    <a:pt x="24797" y="24502"/>
                    <a:pt x="25092" y="23469"/>
                    <a:pt x="25092" y="22288"/>
                  </a:cubicBezTo>
                  <a:cubicBezTo>
                    <a:pt x="25092" y="19926"/>
                    <a:pt x="24206" y="18008"/>
                    <a:pt x="22583" y="16384"/>
                  </a:cubicBezTo>
                  <a:cubicBezTo>
                    <a:pt x="20516" y="14465"/>
                    <a:pt x="18302" y="13432"/>
                    <a:pt x="15645" y="13432"/>
                  </a:cubicBezTo>
                  <a:lnTo>
                    <a:pt x="10184" y="12842"/>
                  </a:lnTo>
                  <a:cubicBezTo>
                    <a:pt x="8856" y="12842"/>
                    <a:pt x="7823" y="12399"/>
                    <a:pt x="6937" y="11808"/>
                  </a:cubicBezTo>
                  <a:cubicBezTo>
                    <a:pt x="6199" y="11070"/>
                    <a:pt x="5904" y="10480"/>
                    <a:pt x="5904" y="9447"/>
                  </a:cubicBezTo>
                  <a:cubicBezTo>
                    <a:pt x="6199" y="8266"/>
                    <a:pt x="6494" y="7233"/>
                    <a:pt x="7528" y="6643"/>
                  </a:cubicBezTo>
                  <a:cubicBezTo>
                    <a:pt x="8856" y="5609"/>
                    <a:pt x="10480" y="5314"/>
                    <a:pt x="12103" y="5314"/>
                  </a:cubicBezTo>
                  <a:cubicBezTo>
                    <a:pt x="13727" y="5314"/>
                    <a:pt x="15350" y="5609"/>
                    <a:pt x="16679" y="6200"/>
                  </a:cubicBezTo>
                  <a:cubicBezTo>
                    <a:pt x="18007" y="6643"/>
                    <a:pt x="18893" y="7528"/>
                    <a:pt x="19631" y="8856"/>
                  </a:cubicBezTo>
                  <a:lnTo>
                    <a:pt x="25535" y="8856"/>
                  </a:lnTo>
                  <a:cubicBezTo>
                    <a:pt x="25092" y="7823"/>
                    <a:pt x="24501" y="6643"/>
                    <a:pt x="23911" y="5609"/>
                  </a:cubicBezTo>
                  <a:cubicBezTo>
                    <a:pt x="23173" y="4281"/>
                    <a:pt x="22140" y="3691"/>
                    <a:pt x="21254" y="2657"/>
                  </a:cubicBezTo>
                  <a:cubicBezTo>
                    <a:pt x="19926" y="1624"/>
                    <a:pt x="18597" y="1034"/>
                    <a:pt x="17269" y="739"/>
                  </a:cubicBezTo>
                  <a:cubicBezTo>
                    <a:pt x="15645" y="443"/>
                    <a:pt x="14022" y="1"/>
                    <a:pt x="1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83"/>
            <p:cNvSpPr/>
            <p:nvPr/>
          </p:nvSpPr>
          <p:spPr>
            <a:xfrm>
              <a:off x="238125" y="1899950"/>
              <a:ext cx="7025675" cy="1752725"/>
            </a:xfrm>
            <a:custGeom>
              <a:rect b="b" l="l" r="r" t="t"/>
              <a:pathLst>
                <a:path extrusionOk="0" h="70109" w="281027">
                  <a:moveTo>
                    <a:pt x="275861" y="5166"/>
                  </a:moveTo>
                  <a:lnTo>
                    <a:pt x="275861" y="64943"/>
                  </a:lnTo>
                  <a:lnTo>
                    <a:pt x="5166" y="64943"/>
                  </a:lnTo>
                  <a:lnTo>
                    <a:pt x="5166" y="5166"/>
                  </a:lnTo>
                  <a:close/>
                  <a:moveTo>
                    <a:pt x="0" y="0"/>
                  </a:moveTo>
                  <a:lnTo>
                    <a:pt x="0" y="70109"/>
                  </a:lnTo>
                  <a:lnTo>
                    <a:pt x="281027" y="70109"/>
                  </a:lnTo>
                  <a:lnTo>
                    <a:pt x="2810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5" name="Google Shape;945;p83"/>
          <p:cNvGrpSpPr/>
          <p:nvPr/>
        </p:nvGrpSpPr>
        <p:grpSpPr>
          <a:xfrm>
            <a:off x="1554567" y="940236"/>
            <a:ext cx="107994" cy="108004"/>
            <a:chOff x="1214600" y="1282775"/>
            <a:chExt cx="155052" cy="154800"/>
          </a:xfrm>
        </p:grpSpPr>
        <p:cxnSp>
          <p:nvCxnSpPr>
            <p:cNvPr id="946" name="Google Shape;946;p83"/>
            <p:cNvCxnSpPr/>
            <p:nvPr/>
          </p:nvCxnSpPr>
          <p:spPr>
            <a:xfrm>
              <a:off x="1214600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47" name="Google Shape;947;p83"/>
            <p:cNvCxnSpPr/>
            <p:nvPr/>
          </p:nvCxnSpPr>
          <p:spPr>
            <a:xfrm flipH="1">
              <a:off x="1214852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48" name="Google Shape;948;p83"/>
          <p:cNvGrpSpPr/>
          <p:nvPr/>
        </p:nvGrpSpPr>
        <p:grpSpPr>
          <a:xfrm>
            <a:off x="1814976" y="846048"/>
            <a:ext cx="296400" cy="296400"/>
            <a:chOff x="3965826" y="-915938"/>
            <a:chExt cx="915947" cy="915947"/>
          </a:xfrm>
        </p:grpSpPr>
        <p:sp>
          <p:nvSpPr>
            <p:cNvPr id="949" name="Google Shape;949;p83"/>
            <p:cNvSpPr/>
            <p:nvPr/>
          </p:nvSpPr>
          <p:spPr>
            <a:xfrm>
              <a:off x="3967338" y="-914425"/>
              <a:ext cx="912900" cy="912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0" name="Google Shape;950;p83"/>
            <p:cNvSpPr/>
            <p:nvPr/>
          </p:nvSpPr>
          <p:spPr>
            <a:xfrm>
              <a:off x="3965826" y="-915938"/>
              <a:ext cx="915947" cy="915947"/>
            </a:xfrm>
            <a:custGeom>
              <a:rect b="b" l="l" r="r" t="t"/>
              <a:pathLst>
                <a:path extrusionOk="0" h="915947" w="915947">
                  <a:moveTo>
                    <a:pt x="457974" y="915948"/>
                  </a:moveTo>
                  <a:cubicBezTo>
                    <a:pt x="710906" y="915948"/>
                    <a:pt x="915948" y="710906"/>
                    <a:pt x="915948" y="457974"/>
                  </a:cubicBezTo>
                  <a:cubicBezTo>
                    <a:pt x="915948" y="205041"/>
                    <a:pt x="710906" y="0"/>
                    <a:pt x="457974" y="0"/>
                  </a:cubicBezTo>
                  <a:cubicBezTo>
                    <a:pt x="205041" y="0"/>
                    <a:pt x="0" y="205041"/>
                    <a:pt x="0" y="457974"/>
                  </a:cubicBezTo>
                  <a:cubicBezTo>
                    <a:pt x="0" y="710906"/>
                    <a:pt x="205041" y="915948"/>
                    <a:pt x="457974" y="915948"/>
                  </a:cubicBezTo>
                  <a:close/>
                  <a:moveTo>
                    <a:pt x="763289" y="227546"/>
                  </a:moveTo>
                  <a:cubicBezTo>
                    <a:pt x="763289" y="227546"/>
                    <a:pt x="663713" y="319717"/>
                    <a:pt x="663713" y="457974"/>
                  </a:cubicBezTo>
                  <a:cubicBezTo>
                    <a:pt x="663713" y="596231"/>
                    <a:pt x="763289" y="688401"/>
                    <a:pt x="763289" y="688401"/>
                  </a:cubicBezTo>
                  <a:lnTo>
                    <a:pt x="688401" y="763289"/>
                  </a:lnTo>
                  <a:cubicBezTo>
                    <a:pt x="688401" y="763289"/>
                    <a:pt x="594585" y="663713"/>
                    <a:pt x="457974" y="663713"/>
                  </a:cubicBezTo>
                  <a:cubicBezTo>
                    <a:pt x="321363" y="663713"/>
                    <a:pt x="227546" y="763289"/>
                    <a:pt x="227546" y="763289"/>
                  </a:cubicBezTo>
                  <a:lnTo>
                    <a:pt x="152658" y="688401"/>
                  </a:lnTo>
                  <a:cubicBezTo>
                    <a:pt x="152658" y="688401"/>
                    <a:pt x="252235" y="596231"/>
                    <a:pt x="252235" y="457974"/>
                  </a:cubicBezTo>
                  <a:cubicBezTo>
                    <a:pt x="252235" y="319717"/>
                    <a:pt x="152658" y="227546"/>
                    <a:pt x="152658" y="227546"/>
                  </a:cubicBezTo>
                  <a:lnTo>
                    <a:pt x="227546" y="152658"/>
                  </a:lnTo>
                  <a:cubicBezTo>
                    <a:pt x="227546" y="152658"/>
                    <a:pt x="322187" y="252235"/>
                    <a:pt x="457974" y="252235"/>
                  </a:cubicBezTo>
                  <a:cubicBezTo>
                    <a:pt x="593761" y="252235"/>
                    <a:pt x="688401" y="152658"/>
                    <a:pt x="688401" y="152658"/>
                  </a:cubicBezTo>
                  <a:lnTo>
                    <a:pt x="763289" y="2275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1" name="Google Shape;951;p83"/>
          <p:cNvGrpSpPr/>
          <p:nvPr/>
        </p:nvGrpSpPr>
        <p:grpSpPr>
          <a:xfrm rot="354027">
            <a:off x="6032765" y="1001775"/>
            <a:ext cx="2227195" cy="3385793"/>
            <a:chOff x="5631166" y="878861"/>
            <a:chExt cx="2227200" cy="3385800"/>
          </a:xfrm>
        </p:grpSpPr>
        <p:sp>
          <p:nvSpPr>
            <p:cNvPr id="952" name="Google Shape;952;p83"/>
            <p:cNvSpPr/>
            <p:nvPr/>
          </p:nvSpPr>
          <p:spPr>
            <a:xfrm>
              <a:off x="5631166" y="878861"/>
              <a:ext cx="2227200" cy="3385800"/>
            </a:xfrm>
            <a:prstGeom prst="roundRect">
              <a:avLst>
                <a:gd fmla="val 8176" name="adj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3" name="Google Shape;953;p83"/>
            <p:cNvSpPr/>
            <p:nvPr/>
          </p:nvSpPr>
          <p:spPr>
            <a:xfrm>
              <a:off x="5787216" y="1113111"/>
              <a:ext cx="518400" cy="532200"/>
            </a:xfrm>
            <a:prstGeom prst="ellipse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4" name="Google Shape;954;p83"/>
            <p:cNvSpPr/>
            <p:nvPr/>
          </p:nvSpPr>
          <p:spPr>
            <a:xfrm>
              <a:off x="6445541" y="1171121"/>
              <a:ext cx="1148700" cy="181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5" name="Google Shape;955;p83"/>
            <p:cNvSpPr/>
            <p:nvPr/>
          </p:nvSpPr>
          <p:spPr>
            <a:xfrm>
              <a:off x="6445541" y="1423272"/>
              <a:ext cx="770100" cy="10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6" name="Google Shape;956;p83"/>
            <p:cNvSpPr/>
            <p:nvPr/>
          </p:nvSpPr>
          <p:spPr>
            <a:xfrm>
              <a:off x="5751322" y="1981524"/>
              <a:ext cx="1986900" cy="198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7" name="Google Shape;957;p83"/>
            <p:cNvSpPr/>
            <p:nvPr/>
          </p:nvSpPr>
          <p:spPr>
            <a:xfrm>
              <a:off x="5871750" y="2112151"/>
              <a:ext cx="1697400" cy="10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8" name="Google Shape;958;p83"/>
            <p:cNvSpPr/>
            <p:nvPr/>
          </p:nvSpPr>
          <p:spPr>
            <a:xfrm>
              <a:off x="5871750" y="2296050"/>
              <a:ext cx="1137900" cy="10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959" name="Google Shape;959;p83"/>
          <p:cNvGrpSpPr/>
          <p:nvPr/>
        </p:nvGrpSpPr>
        <p:grpSpPr>
          <a:xfrm>
            <a:off x="5555476" y="1001777"/>
            <a:ext cx="2227200" cy="3385800"/>
            <a:chOff x="5631166" y="878861"/>
            <a:chExt cx="2227200" cy="3385800"/>
          </a:xfrm>
        </p:grpSpPr>
        <p:sp>
          <p:nvSpPr>
            <p:cNvPr id="960" name="Google Shape;960;p83"/>
            <p:cNvSpPr/>
            <p:nvPr/>
          </p:nvSpPr>
          <p:spPr>
            <a:xfrm>
              <a:off x="5631166" y="878861"/>
              <a:ext cx="2227200" cy="3385800"/>
            </a:xfrm>
            <a:prstGeom prst="roundRect">
              <a:avLst>
                <a:gd fmla="val 8176" name="adj"/>
              </a:avLst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1" name="Google Shape;961;p83"/>
            <p:cNvSpPr/>
            <p:nvPr/>
          </p:nvSpPr>
          <p:spPr>
            <a:xfrm>
              <a:off x="5787216" y="1193442"/>
              <a:ext cx="518400" cy="532200"/>
            </a:xfrm>
            <a:prstGeom prst="ellipse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2" name="Google Shape;962;p83"/>
            <p:cNvSpPr/>
            <p:nvPr/>
          </p:nvSpPr>
          <p:spPr>
            <a:xfrm>
              <a:off x="6445541" y="1251452"/>
              <a:ext cx="1148700" cy="181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3" name="Google Shape;963;p83"/>
            <p:cNvSpPr/>
            <p:nvPr/>
          </p:nvSpPr>
          <p:spPr>
            <a:xfrm>
              <a:off x="6445541" y="1503603"/>
              <a:ext cx="770100" cy="10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4" name="Google Shape;964;p83"/>
            <p:cNvSpPr/>
            <p:nvPr/>
          </p:nvSpPr>
          <p:spPr>
            <a:xfrm>
              <a:off x="5751322" y="1912669"/>
              <a:ext cx="1986900" cy="19869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965" name="Google Shape;965;p83"/>
            <p:cNvPicPr preferRelativeResize="0"/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>
              <a:off x="5791023" y="2502904"/>
              <a:ext cx="1907502" cy="1304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6" name="Google Shape;966;p83"/>
            <p:cNvSpPr/>
            <p:nvPr/>
          </p:nvSpPr>
          <p:spPr>
            <a:xfrm>
              <a:off x="5871750" y="2043296"/>
              <a:ext cx="1697400" cy="10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7" name="Google Shape;967;p83"/>
            <p:cNvSpPr/>
            <p:nvPr/>
          </p:nvSpPr>
          <p:spPr>
            <a:xfrm>
              <a:off x="5871750" y="2227195"/>
              <a:ext cx="1137900" cy="10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68" name="Google Shape;968;p83"/>
          <p:cNvSpPr txBox="1"/>
          <p:nvPr>
            <p:ph type="ctrTitle"/>
          </p:nvPr>
        </p:nvSpPr>
        <p:spPr>
          <a:xfrm>
            <a:off x="651525" y="3294800"/>
            <a:ext cx="7333500" cy="10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400"/>
              <a:t>Продвижение</a:t>
            </a:r>
            <a:endParaRPr sz="64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84"/>
          <p:cNvSpPr/>
          <p:nvPr/>
        </p:nvSpPr>
        <p:spPr>
          <a:xfrm>
            <a:off x="1163650" y="1609800"/>
            <a:ext cx="6964500" cy="2374800"/>
          </a:xfrm>
          <a:prstGeom prst="roundRect">
            <a:avLst>
              <a:gd fmla="val 1442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4" name="Google Shape;974;p84"/>
          <p:cNvSpPr/>
          <p:nvPr/>
        </p:nvSpPr>
        <p:spPr>
          <a:xfrm>
            <a:off x="3506050" y="1411250"/>
            <a:ext cx="2414400" cy="4422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2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Запомните</a:t>
            </a:r>
            <a:endParaRPr b="1" sz="162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5" name="Google Shape;975;p84"/>
          <p:cNvSpPr txBox="1"/>
          <p:nvPr/>
        </p:nvSpPr>
        <p:spPr>
          <a:xfrm>
            <a:off x="1036550" y="2057700"/>
            <a:ext cx="7218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Продвигать контент = </a:t>
            </a:r>
            <a:br>
              <a:rPr b="1" lang="ru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уменьшать стоимость </a:t>
            </a:r>
            <a:br>
              <a:rPr b="1" lang="ru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контакта с аудиторией</a:t>
            </a:r>
            <a:endParaRPr b="1"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5"/>
          <p:cNvSpPr txBox="1"/>
          <p:nvPr/>
        </p:nvSpPr>
        <p:spPr>
          <a:xfrm>
            <a:off x="283800" y="343450"/>
            <a:ext cx="7449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это работает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1" name="Google Shape;981;p85"/>
          <p:cNvSpPr/>
          <p:nvPr/>
        </p:nvSpPr>
        <p:spPr>
          <a:xfrm>
            <a:off x="341139" y="1147700"/>
            <a:ext cx="4086600" cy="3416700"/>
          </a:xfrm>
          <a:prstGeom prst="roundRect">
            <a:avLst>
              <a:gd fmla="val 549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2" name="Google Shape;982;p85"/>
          <p:cNvSpPr/>
          <p:nvPr/>
        </p:nvSpPr>
        <p:spPr>
          <a:xfrm>
            <a:off x="4628160" y="1147700"/>
            <a:ext cx="4086600" cy="3416700"/>
          </a:xfrm>
          <a:prstGeom prst="roundRect">
            <a:avLst>
              <a:gd fmla="val 549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3" name="Google Shape;983;p85"/>
          <p:cNvSpPr txBox="1"/>
          <p:nvPr/>
        </p:nvSpPr>
        <p:spPr>
          <a:xfrm>
            <a:off x="658550" y="1434225"/>
            <a:ext cx="34518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14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создаете видеоролик: тратите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его создание 15 000 рублей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выкладываете к себе в аккаунт: получаете охват 2000 человек</a:t>
            </a:r>
            <a:endParaRPr sz="12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4" name="Google Shape;984;p85"/>
          <p:cNvSpPr txBox="1"/>
          <p:nvPr/>
        </p:nvSpPr>
        <p:spPr>
          <a:xfrm>
            <a:off x="4945550" y="1434225"/>
            <a:ext cx="34518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14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создаете видеоролик:  тратите на его создание 15 000 рублей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выкладываете к себе в аккаунт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продвигаете пост с видеороликом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2000 рублей, получаете охват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8000 человек</a:t>
            </a:r>
            <a:endParaRPr sz="12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5" name="Google Shape;985;p85"/>
          <p:cNvSpPr txBox="1"/>
          <p:nvPr/>
        </p:nvSpPr>
        <p:spPr>
          <a:xfrm>
            <a:off x="658550" y="3384100"/>
            <a:ext cx="34518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Итого:</a:t>
            </a:r>
            <a:r>
              <a:rPr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 вы заплатили</a:t>
            </a: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 7,5 рублей </a:t>
            </a:r>
            <a:r>
              <a:rPr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за то, чтобы 1 уникальный человек увидел</a:t>
            </a:r>
            <a:br>
              <a:rPr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 ваш ролик</a:t>
            </a:r>
            <a:endParaRPr sz="12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6" name="Google Shape;986;p85"/>
          <p:cNvSpPr txBox="1"/>
          <p:nvPr/>
        </p:nvSpPr>
        <p:spPr>
          <a:xfrm>
            <a:off x="4945550" y="3384100"/>
            <a:ext cx="34518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Итого:</a:t>
            </a:r>
            <a:r>
              <a:rPr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 вы заплатили </a:t>
            </a:r>
            <a:r>
              <a:rPr b="1"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2,1 рублей</a:t>
            </a:r>
            <a:r>
              <a:rPr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 за то, чтобы 1 уникальный человек увидел </a:t>
            </a:r>
            <a:br>
              <a:rPr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ваш ролик</a:t>
            </a:r>
            <a:endParaRPr/>
          </a:p>
        </p:txBody>
      </p:sp>
      <p:cxnSp>
        <p:nvCxnSpPr>
          <p:cNvPr id="987" name="Google Shape;987;p85"/>
          <p:cNvCxnSpPr/>
          <p:nvPr/>
        </p:nvCxnSpPr>
        <p:spPr>
          <a:xfrm>
            <a:off x="613150" y="3290625"/>
            <a:ext cx="3564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988" name="Google Shape;988;p85"/>
          <p:cNvCxnSpPr/>
          <p:nvPr/>
        </p:nvCxnSpPr>
        <p:spPr>
          <a:xfrm>
            <a:off x="4889150" y="3290625"/>
            <a:ext cx="3564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86"/>
          <p:cNvSpPr/>
          <p:nvPr/>
        </p:nvSpPr>
        <p:spPr>
          <a:xfrm>
            <a:off x="238650" y="3223375"/>
            <a:ext cx="8625300" cy="1602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4" name="Google Shape;994;p86"/>
          <p:cNvSpPr/>
          <p:nvPr/>
        </p:nvSpPr>
        <p:spPr>
          <a:xfrm>
            <a:off x="2724375" y="3688688"/>
            <a:ext cx="3866100" cy="5184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5" name="Google Shape;995;p86"/>
          <p:cNvSpPr/>
          <p:nvPr/>
        </p:nvSpPr>
        <p:spPr>
          <a:xfrm>
            <a:off x="1235525" y="3489500"/>
            <a:ext cx="6603600" cy="973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6" name="Google Shape;996;p86"/>
          <p:cNvSpPr/>
          <p:nvPr/>
        </p:nvSpPr>
        <p:spPr>
          <a:xfrm>
            <a:off x="3821900" y="1891000"/>
            <a:ext cx="1430700" cy="2213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7" name="Google Shape;997;p86"/>
          <p:cNvSpPr/>
          <p:nvPr/>
        </p:nvSpPr>
        <p:spPr>
          <a:xfrm>
            <a:off x="283800" y="341650"/>
            <a:ext cx="2083500" cy="4422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2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Запомните</a:t>
            </a:r>
            <a:endParaRPr b="1" sz="162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98" name="Google Shape;998;p86"/>
          <p:cNvCxnSpPr/>
          <p:nvPr/>
        </p:nvCxnSpPr>
        <p:spPr>
          <a:xfrm rot="10800000">
            <a:off x="4537325" y="-166550"/>
            <a:ext cx="0" cy="2605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9" name="Google Shape;999;p86"/>
          <p:cNvSpPr/>
          <p:nvPr/>
        </p:nvSpPr>
        <p:spPr>
          <a:xfrm>
            <a:off x="4178975" y="2438946"/>
            <a:ext cx="744600" cy="11172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00" name="Google Shape;1000;p86"/>
          <p:cNvCxnSpPr>
            <a:stCxn id="999" idx="2"/>
            <a:endCxn id="999" idx="6"/>
          </p:cNvCxnSpPr>
          <p:nvPr/>
        </p:nvCxnSpPr>
        <p:spPr>
          <a:xfrm>
            <a:off x="4178975" y="2997546"/>
            <a:ext cx="74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1" name="Google Shape;1001;p86"/>
          <p:cNvSpPr/>
          <p:nvPr/>
        </p:nvSpPr>
        <p:spPr>
          <a:xfrm>
            <a:off x="4539377" y="3556150"/>
            <a:ext cx="236094" cy="410875"/>
          </a:xfrm>
          <a:custGeom>
            <a:rect b="b" l="l" r="r" t="t"/>
            <a:pathLst>
              <a:path extrusionOk="0" h="16435" w="15045">
                <a:moveTo>
                  <a:pt x="479" y="0"/>
                </a:moveTo>
                <a:cubicBezTo>
                  <a:pt x="572" y="2335"/>
                  <a:pt x="-922" y="11392"/>
                  <a:pt x="1039" y="14007"/>
                </a:cubicBezTo>
                <a:cubicBezTo>
                  <a:pt x="3000" y="16622"/>
                  <a:pt x="9911" y="16715"/>
                  <a:pt x="12245" y="15688"/>
                </a:cubicBezTo>
                <a:cubicBezTo>
                  <a:pt x="14580" y="14661"/>
                  <a:pt x="14579" y="9151"/>
                  <a:pt x="15046" y="784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02" name="Google Shape;1002;p86"/>
          <p:cNvSpPr/>
          <p:nvPr/>
        </p:nvSpPr>
        <p:spPr>
          <a:xfrm>
            <a:off x="500775" y="1577350"/>
            <a:ext cx="3242100" cy="1420200"/>
          </a:xfrm>
          <a:prstGeom prst="roundRect">
            <a:avLst>
              <a:gd fmla="val 137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Призыв/мотивация </a:t>
            </a:r>
            <a:b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внутри контента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крючок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3" name="Google Shape;1003;p86"/>
          <p:cNvSpPr/>
          <p:nvPr/>
        </p:nvSpPr>
        <p:spPr>
          <a:xfrm>
            <a:off x="5617100" y="2438950"/>
            <a:ext cx="3081300" cy="1420200"/>
          </a:xfrm>
          <a:prstGeom prst="roundRect">
            <a:avLst>
              <a:gd fmla="val 1399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Продвижение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расширение зоны «рыбалки»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4" name="Google Shape;1004;p86"/>
          <p:cNvSpPr/>
          <p:nvPr/>
        </p:nvSpPr>
        <p:spPr>
          <a:xfrm>
            <a:off x="3999725" y="519475"/>
            <a:ext cx="2903100" cy="789900"/>
          </a:xfrm>
          <a:prstGeom prst="roundRect">
            <a:avLst>
              <a:gd fmla="val 1903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Контент 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удочка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87"/>
          <p:cNvSpPr txBox="1"/>
          <p:nvPr/>
        </p:nvSpPr>
        <p:spPr>
          <a:xfrm>
            <a:off x="283800" y="343450"/>
            <a:ext cx="7449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Таргетированная реклама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0" name="Google Shape;1010;p87"/>
          <p:cNvSpPr/>
          <p:nvPr/>
        </p:nvSpPr>
        <p:spPr>
          <a:xfrm>
            <a:off x="341150" y="1147700"/>
            <a:ext cx="3057300" cy="3709200"/>
          </a:xfrm>
          <a:prstGeom prst="roundRect">
            <a:avLst>
              <a:gd fmla="val 5494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1" name="Google Shape;1011;p87"/>
          <p:cNvSpPr/>
          <p:nvPr/>
        </p:nvSpPr>
        <p:spPr>
          <a:xfrm>
            <a:off x="3536500" y="1147700"/>
            <a:ext cx="5178300" cy="3709200"/>
          </a:xfrm>
          <a:prstGeom prst="roundRect">
            <a:avLst>
              <a:gd fmla="val 549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2" name="Google Shape;1012;p87"/>
          <p:cNvSpPr txBox="1"/>
          <p:nvPr/>
        </p:nvSpPr>
        <p:spPr>
          <a:xfrm>
            <a:off x="495928" y="1358025"/>
            <a:ext cx="27099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Инструмент позволяющий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показывать рекламные сообщение выбранной аудитории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независимо </a:t>
            </a:r>
            <a:b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 того, интересуется она нашим продуктом/услугой или нет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3" name="Google Shape;1013;p87"/>
          <p:cNvSpPr txBox="1"/>
          <p:nvPr/>
        </p:nvSpPr>
        <p:spPr>
          <a:xfrm>
            <a:off x="3791150" y="1358025"/>
            <a:ext cx="4606200" cy="3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Где доступен: </a:t>
            </a:r>
            <a:endParaRPr b="1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1841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→"/>
            </a:pP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VK Реклама (от 500 рублей + 20% НДС)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841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→"/>
            </a:pP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MyTarget(от 500 рублей + 20% НДС)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841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→"/>
            </a:pP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TgADS (около 2000 евро)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выбрать аудиторию с нужными характеристиками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использования различных форматов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вести трафик как на сайт, так и в аккаунт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Идеально подходит для старта с нуля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работы с каждой из групп целевой </a:t>
            </a:r>
            <a:b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аудитории отдельно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Удобно масштабировать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работы с ретаргетингом в связке </a:t>
            </a:r>
            <a:b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контекстной рекламой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14" name="Google Shape;1014;p87"/>
          <p:cNvGrpSpPr/>
          <p:nvPr/>
        </p:nvGrpSpPr>
        <p:grpSpPr>
          <a:xfrm rot="10800000">
            <a:off x="3058908" y="4518976"/>
            <a:ext cx="146918" cy="146918"/>
            <a:chOff x="4597405" y="1584155"/>
            <a:chExt cx="216470" cy="216470"/>
          </a:xfrm>
        </p:grpSpPr>
        <p:cxnSp>
          <p:nvCxnSpPr>
            <p:cNvPr id="1015" name="Google Shape;1015;p87"/>
            <p:cNvCxnSpPr/>
            <p:nvPr/>
          </p:nvCxnSpPr>
          <p:spPr>
            <a:xfrm>
              <a:off x="4602675" y="1800625"/>
              <a:ext cx="211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6" name="Google Shape;1016;p87"/>
            <p:cNvCxnSpPr/>
            <p:nvPr/>
          </p:nvCxnSpPr>
          <p:spPr>
            <a:xfrm rot="5400000">
              <a:off x="4708275" y="1695025"/>
              <a:ext cx="211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7" name="Google Shape;1017;p87"/>
            <p:cNvCxnSpPr/>
            <p:nvPr/>
          </p:nvCxnSpPr>
          <p:spPr>
            <a:xfrm>
              <a:off x="4597405" y="1584155"/>
              <a:ext cx="211200" cy="2112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88"/>
          <p:cNvSpPr txBox="1"/>
          <p:nvPr/>
        </p:nvSpPr>
        <p:spPr>
          <a:xfrm>
            <a:off x="283800" y="343450"/>
            <a:ext cx="7449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Примеры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3" name="Google Shape;102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000" y="1079387"/>
            <a:ext cx="2182441" cy="329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7265" y="1079375"/>
            <a:ext cx="3056886" cy="132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8861" y="1079386"/>
            <a:ext cx="2771976" cy="3298611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88"/>
          <p:cNvSpPr txBox="1"/>
          <p:nvPr/>
        </p:nvSpPr>
        <p:spPr>
          <a:xfrm>
            <a:off x="280975" y="4378000"/>
            <a:ext cx="237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один из форматов 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VK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7" name="Google Shape;1027;p88"/>
          <p:cNvSpPr txBox="1"/>
          <p:nvPr/>
        </p:nvSpPr>
        <p:spPr>
          <a:xfrm>
            <a:off x="2642650" y="4378000"/>
            <a:ext cx="281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один из форматов 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MyTarget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8" name="Google Shape;1028;p88"/>
          <p:cNvSpPr txBox="1"/>
          <p:nvPr/>
        </p:nvSpPr>
        <p:spPr>
          <a:xfrm>
            <a:off x="5667250" y="2398242"/>
            <a:ext cx="237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реклама 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TG ADS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89"/>
          <p:cNvSpPr txBox="1"/>
          <p:nvPr/>
        </p:nvSpPr>
        <p:spPr>
          <a:xfrm>
            <a:off x="283800" y="343450"/>
            <a:ext cx="7449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Блогеры / Посевы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4" name="Google Shape;1034;p89"/>
          <p:cNvSpPr/>
          <p:nvPr/>
        </p:nvSpPr>
        <p:spPr>
          <a:xfrm>
            <a:off x="341150" y="1147700"/>
            <a:ext cx="3057300" cy="3709200"/>
          </a:xfrm>
          <a:prstGeom prst="roundRect">
            <a:avLst>
              <a:gd fmla="val 5494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5" name="Google Shape;1035;p89"/>
          <p:cNvSpPr/>
          <p:nvPr/>
        </p:nvSpPr>
        <p:spPr>
          <a:xfrm>
            <a:off x="3536500" y="1147700"/>
            <a:ext cx="5178300" cy="3709200"/>
          </a:xfrm>
          <a:prstGeom prst="roundRect">
            <a:avLst>
              <a:gd fmla="val 549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6" name="Google Shape;1036;p89"/>
          <p:cNvSpPr txBox="1"/>
          <p:nvPr/>
        </p:nvSpPr>
        <p:spPr>
          <a:xfrm>
            <a:off x="495925" y="1358025"/>
            <a:ext cx="28134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Размещения в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социальных сетях других проектов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841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→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пабликов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841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→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авторских проектах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841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→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блогеров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готовым рекламным креативом или нативным упоминанием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7" name="Google Shape;1037;p89"/>
          <p:cNvSpPr txBox="1"/>
          <p:nvPr/>
        </p:nvSpPr>
        <p:spPr>
          <a:xfrm>
            <a:off x="3791150" y="1358025"/>
            <a:ext cx="4606200" cy="21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Где доступен: </a:t>
            </a:r>
            <a:endParaRPr b="1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1841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→"/>
            </a:pP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везде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выйти на лояльную аудиторию автора проекта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вести трафик как на сайт, так и в аккаунт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 непредсказуемая (как и результат)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Сложно масштабировать 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Много ручной работы (договориться со всеми)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Необходимо внимательно подбирать канал для размещения, тк очень много накрученных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38" name="Google Shape;1038;p89"/>
          <p:cNvGrpSpPr/>
          <p:nvPr/>
        </p:nvGrpSpPr>
        <p:grpSpPr>
          <a:xfrm rot="10800000">
            <a:off x="3058908" y="4518976"/>
            <a:ext cx="146918" cy="146918"/>
            <a:chOff x="4597405" y="1584155"/>
            <a:chExt cx="216470" cy="216470"/>
          </a:xfrm>
        </p:grpSpPr>
        <p:cxnSp>
          <p:nvCxnSpPr>
            <p:cNvPr id="1039" name="Google Shape;1039;p89"/>
            <p:cNvCxnSpPr/>
            <p:nvPr/>
          </p:nvCxnSpPr>
          <p:spPr>
            <a:xfrm>
              <a:off x="4602675" y="1800625"/>
              <a:ext cx="211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40" name="Google Shape;1040;p89"/>
            <p:cNvCxnSpPr/>
            <p:nvPr/>
          </p:nvCxnSpPr>
          <p:spPr>
            <a:xfrm rot="5400000">
              <a:off x="4708275" y="1695025"/>
              <a:ext cx="211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41" name="Google Shape;1041;p89"/>
            <p:cNvCxnSpPr/>
            <p:nvPr/>
          </p:nvCxnSpPr>
          <p:spPr>
            <a:xfrm>
              <a:off x="4597405" y="1584155"/>
              <a:ext cx="211200" cy="2112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90"/>
          <p:cNvSpPr txBox="1"/>
          <p:nvPr/>
        </p:nvSpPr>
        <p:spPr>
          <a:xfrm>
            <a:off x="283800" y="343450"/>
            <a:ext cx="7449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Примеры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7" name="Google Shape;1047;p90"/>
          <p:cNvSpPr txBox="1"/>
          <p:nvPr/>
        </p:nvSpPr>
        <p:spPr>
          <a:xfrm>
            <a:off x="280975" y="4530400"/>
            <a:ext cx="237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размещение 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паблике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8" name="Google Shape;1048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50" y="954775"/>
            <a:ext cx="2338514" cy="35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9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5594" y="954776"/>
            <a:ext cx="1944004" cy="35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p90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2063" y="954775"/>
            <a:ext cx="1690728" cy="3045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98751" y="3037613"/>
            <a:ext cx="2084488" cy="1481485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90"/>
          <p:cNvSpPr txBox="1"/>
          <p:nvPr/>
        </p:nvSpPr>
        <p:spPr>
          <a:xfrm>
            <a:off x="4601000" y="2033300"/>
            <a:ext cx="1613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размещение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авторском </a:t>
            </a:r>
            <a:b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проекте </a:t>
            </a:r>
            <a:b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коллаборации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3" name="Google Shape;1053;p90"/>
          <p:cNvSpPr txBox="1"/>
          <p:nvPr/>
        </p:nvSpPr>
        <p:spPr>
          <a:xfrm>
            <a:off x="6345600" y="4530400"/>
            <a:ext cx="237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размещение 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 блогера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91"/>
          <p:cNvSpPr txBox="1"/>
          <p:nvPr/>
        </p:nvSpPr>
        <p:spPr>
          <a:xfrm>
            <a:off x="283800" y="343450"/>
            <a:ext cx="7449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Вирусный контент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9" name="Google Shape;1059;p91"/>
          <p:cNvSpPr/>
          <p:nvPr/>
        </p:nvSpPr>
        <p:spPr>
          <a:xfrm>
            <a:off x="341150" y="1147700"/>
            <a:ext cx="3057300" cy="3709200"/>
          </a:xfrm>
          <a:prstGeom prst="roundRect">
            <a:avLst>
              <a:gd fmla="val 5494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0" name="Google Shape;1060;p91"/>
          <p:cNvSpPr/>
          <p:nvPr/>
        </p:nvSpPr>
        <p:spPr>
          <a:xfrm>
            <a:off x="3536500" y="1147700"/>
            <a:ext cx="5178300" cy="3709200"/>
          </a:xfrm>
          <a:prstGeom prst="roundRect">
            <a:avLst>
              <a:gd fmla="val 549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1" name="Google Shape;1061;p91"/>
          <p:cNvSpPr txBox="1"/>
          <p:nvPr/>
        </p:nvSpPr>
        <p:spPr>
          <a:xfrm>
            <a:off x="495925" y="1358025"/>
            <a:ext cx="2813400" cy="30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Создание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контента </a:t>
            </a:r>
            <a:b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потенциалом </a:t>
            </a:r>
            <a:b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распространение: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вертикальные ролики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хайповые / спорные темы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конкурсы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юмор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очень важные вопросы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полезные материалы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удобном формате (например, гайд)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другое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2" name="Google Shape;1062;p91"/>
          <p:cNvSpPr txBox="1"/>
          <p:nvPr/>
        </p:nvSpPr>
        <p:spPr>
          <a:xfrm>
            <a:off x="3791150" y="1358025"/>
            <a:ext cx="4606200" cy="27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Где доступен: </a:t>
            </a:r>
            <a:endParaRPr b="1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1841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→"/>
            </a:pP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везде, но проще работать с виральностью на площадках, где тебе помогают алгоритмы + технически просто </a:t>
            </a:r>
            <a:b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сделать репост куда-то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получить бесплатные охваты и привлечь внимание к своему аккаунту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Часто не требует никаких затрат, кроме временных </a:t>
            </a:r>
            <a:b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(или на подготовку контента)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Непредсказуемая эффективность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→"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Сложно масштабировать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63" name="Google Shape;1063;p91"/>
          <p:cNvGrpSpPr/>
          <p:nvPr/>
        </p:nvGrpSpPr>
        <p:grpSpPr>
          <a:xfrm rot="10800000">
            <a:off x="3058908" y="4518976"/>
            <a:ext cx="146918" cy="146918"/>
            <a:chOff x="4597405" y="1584155"/>
            <a:chExt cx="216470" cy="216470"/>
          </a:xfrm>
        </p:grpSpPr>
        <p:cxnSp>
          <p:nvCxnSpPr>
            <p:cNvPr id="1064" name="Google Shape;1064;p91"/>
            <p:cNvCxnSpPr/>
            <p:nvPr/>
          </p:nvCxnSpPr>
          <p:spPr>
            <a:xfrm>
              <a:off x="4602675" y="1800625"/>
              <a:ext cx="211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65" name="Google Shape;1065;p91"/>
            <p:cNvCxnSpPr/>
            <p:nvPr/>
          </p:nvCxnSpPr>
          <p:spPr>
            <a:xfrm rot="5400000">
              <a:off x="4708275" y="1695025"/>
              <a:ext cx="211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66" name="Google Shape;1066;p91"/>
            <p:cNvCxnSpPr/>
            <p:nvPr/>
          </p:nvCxnSpPr>
          <p:spPr>
            <a:xfrm>
              <a:off x="4597405" y="1584155"/>
              <a:ext cx="211200" cy="2112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92"/>
          <p:cNvSpPr txBox="1"/>
          <p:nvPr/>
        </p:nvSpPr>
        <p:spPr>
          <a:xfrm>
            <a:off x="283800" y="343450"/>
            <a:ext cx="7449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Примеры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2" name="Google Shape;107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50" y="996800"/>
            <a:ext cx="2453010" cy="353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9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3629" y="996800"/>
            <a:ext cx="1937118" cy="354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92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10874" l="0" r="0" t="6989"/>
          <a:stretch/>
        </p:blipFill>
        <p:spPr>
          <a:xfrm>
            <a:off x="6598685" y="993775"/>
            <a:ext cx="1991940" cy="354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92"/>
          <p:cNvPicPr preferRelativeResize="0"/>
          <p:nvPr/>
        </p:nvPicPr>
        <p:blipFill rotWithShape="1">
          <a:blip r:embed="rId8">
            <a:alphaModFix/>
          </a:blip>
          <a:srcRect b="0" l="0" r="11691" t="0"/>
          <a:stretch/>
        </p:blipFill>
        <p:spPr>
          <a:xfrm>
            <a:off x="4669536" y="1873763"/>
            <a:ext cx="1710688" cy="246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92"/>
          <p:cNvSpPr txBox="1"/>
          <p:nvPr/>
        </p:nvSpPr>
        <p:spPr>
          <a:xfrm>
            <a:off x="280975" y="4530400"/>
            <a:ext cx="237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конкурс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7" name="Google Shape;1077;p92"/>
          <p:cNvSpPr txBox="1"/>
          <p:nvPr/>
        </p:nvSpPr>
        <p:spPr>
          <a:xfrm>
            <a:off x="4978925" y="1206375"/>
            <a:ext cx="140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полезная подборка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8" name="Google Shape;1078;p92"/>
          <p:cNvSpPr txBox="1"/>
          <p:nvPr/>
        </p:nvSpPr>
        <p:spPr>
          <a:xfrm>
            <a:off x="6507025" y="4530400"/>
            <a:ext cx="237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трогательный эмоциональный контент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 txBox="1"/>
          <p:nvPr>
            <p:ph idx="4294967295" type="ctrTitle"/>
          </p:nvPr>
        </p:nvSpPr>
        <p:spPr>
          <a:xfrm>
            <a:off x="1140746" y="243500"/>
            <a:ext cx="6862500" cy="5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Что нам ставит палки в колёса</a:t>
            </a:r>
            <a:endParaRPr b="1">
              <a:solidFill>
                <a:schemeClr val="lt1"/>
              </a:solidFill>
              <a:highlight>
                <a:schemeClr val="accent1"/>
              </a:highlight>
            </a:endParaRPr>
          </a:p>
        </p:txBody>
      </p:sp>
      <p:sp>
        <p:nvSpPr>
          <p:cNvPr id="266" name="Google Shape;266;p30"/>
          <p:cNvSpPr txBox="1"/>
          <p:nvPr/>
        </p:nvSpPr>
        <p:spPr>
          <a:xfrm>
            <a:off x="326250" y="2346863"/>
            <a:ext cx="2518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Блокировка популярной </a:t>
            </a:r>
            <a:b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оптимальной для продвижения большинства бизнесов соцсети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7" name="Google Shape;2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086" y="958655"/>
            <a:ext cx="1948070" cy="1406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93"/>
          <p:cNvSpPr/>
          <p:nvPr/>
        </p:nvSpPr>
        <p:spPr>
          <a:xfrm>
            <a:off x="3231150" y="1701725"/>
            <a:ext cx="2681700" cy="1039200"/>
          </a:xfrm>
          <a:prstGeom prst="roundRect">
            <a:avLst>
              <a:gd fmla="val 1112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4" name="Google Shape;1084;p93"/>
          <p:cNvSpPr/>
          <p:nvPr/>
        </p:nvSpPr>
        <p:spPr>
          <a:xfrm>
            <a:off x="6121150" y="1701725"/>
            <a:ext cx="2681700" cy="1039200"/>
          </a:xfrm>
          <a:prstGeom prst="roundRect">
            <a:avLst>
              <a:gd fmla="val 1112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5" name="Google Shape;1085;p93"/>
          <p:cNvSpPr/>
          <p:nvPr/>
        </p:nvSpPr>
        <p:spPr>
          <a:xfrm>
            <a:off x="341150" y="1701725"/>
            <a:ext cx="2681700" cy="1039200"/>
          </a:xfrm>
          <a:prstGeom prst="roundRect">
            <a:avLst>
              <a:gd fmla="val 1112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6" name="Google Shape;1086;p93"/>
          <p:cNvSpPr/>
          <p:nvPr/>
        </p:nvSpPr>
        <p:spPr>
          <a:xfrm>
            <a:off x="3231150" y="2945825"/>
            <a:ext cx="2681700" cy="1039200"/>
          </a:xfrm>
          <a:prstGeom prst="roundRect">
            <a:avLst>
              <a:gd fmla="val 1112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7" name="Google Shape;1087;p93"/>
          <p:cNvSpPr/>
          <p:nvPr/>
        </p:nvSpPr>
        <p:spPr>
          <a:xfrm>
            <a:off x="6121150" y="2945825"/>
            <a:ext cx="2681700" cy="1039200"/>
          </a:xfrm>
          <a:prstGeom prst="roundRect">
            <a:avLst>
              <a:gd fmla="val 1112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8" name="Google Shape;1088;p93"/>
          <p:cNvSpPr/>
          <p:nvPr/>
        </p:nvSpPr>
        <p:spPr>
          <a:xfrm>
            <a:off x="341150" y="2945825"/>
            <a:ext cx="2681700" cy="1039200"/>
          </a:xfrm>
          <a:prstGeom prst="roundRect">
            <a:avLst>
              <a:gd fmla="val 1112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9" name="Google Shape;1089;p93"/>
          <p:cNvSpPr txBox="1"/>
          <p:nvPr/>
        </p:nvSpPr>
        <p:spPr>
          <a:xfrm>
            <a:off x="283800" y="343450"/>
            <a:ext cx="7449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Внешние</a:t>
            </a: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инструменты продвижения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0" name="Google Shape;1090;p93"/>
          <p:cNvSpPr/>
          <p:nvPr/>
        </p:nvSpPr>
        <p:spPr>
          <a:xfrm>
            <a:off x="341150" y="1614250"/>
            <a:ext cx="2681700" cy="1039200"/>
          </a:xfrm>
          <a:prstGeom prst="roundRect">
            <a:avLst>
              <a:gd fmla="val 1112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1" name="Google Shape;1091;p93"/>
          <p:cNvSpPr txBox="1"/>
          <p:nvPr/>
        </p:nvSpPr>
        <p:spPr>
          <a:xfrm>
            <a:off x="467625" y="1918300"/>
            <a:ext cx="242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Сайт парка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2" name="Google Shape;1092;p93"/>
          <p:cNvSpPr/>
          <p:nvPr/>
        </p:nvSpPr>
        <p:spPr>
          <a:xfrm>
            <a:off x="3231150" y="1614250"/>
            <a:ext cx="2681700" cy="1039200"/>
          </a:xfrm>
          <a:prstGeom prst="roundRect">
            <a:avLst>
              <a:gd fmla="val 1112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3" name="Google Shape;1093;p93"/>
          <p:cNvSpPr txBox="1"/>
          <p:nvPr/>
        </p:nvSpPr>
        <p:spPr>
          <a:xfrm>
            <a:off x="3357625" y="1918300"/>
            <a:ext cx="242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Наружная </a:t>
            </a:r>
            <a:b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реклама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4" name="Google Shape;1094;p93"/>
          <p:cNvSpPr/>
          <p:nvPr/>
        </p:nvSpPr>
        <p:spPr>
          <a:xfrm>
            <a:off x="6121150" y="1614250"/>
            <a:ext cx="2681700" cy="1039200"/>
          </a:xfrm>
          <a:prstGeom prst="roundRect">
            <a:avLst>
              <a:gd fmla="val 1112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5" name="Google Shape;1095;p93"/>
          <p:cNvSpPr txBox="1"/>
          <p:nvPr/>
        </p:nvSpPr>
        <p:spPr>
          <a:xfrm>
            <a:off x="6247625" y="1918300"/>
            <a:ext cx="242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Печатные </a:t>
            </a:r>
            <a:b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издания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6" name="Google Shape;1096;p93"/>
          <p:cNvSpPr/>
          <p:nvPr/>
        </p:nvSpPr>
        <p:spPr>
          <a:xfrm>
            <a:off x="341150" y="2858325"/>
            <a:ext cx="2681700" cy="1039200"/>
          </a:xfrm>
          <a:prstGeom prst="roundRect">
            <a:avLst>
              <a:gd fmla="val 1112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7" name="Google Shape;1097;p93"/>
          <p:cNvSpPr txBox="1"/>
          <p:nvPr/>
        </p:nvSpPr>
        <p:spPr>
          <a:xfrm>
            <a:off x="467625" y="3162375"/>
            <a:ext cx="242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Раздаточный материал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8" name="Google Shape;1098;p93"/>
          <p:cNvSpPr/>
          <p:nvPr/>
        </p:nvSpPr>
        <p:spPr>
          <a:xfrm>
            <a:off x="3231150" y="2858325"/>
            <a:ext cx="2681700" cy="1039200"/>
          </a:xfrm>
          <a:prstGeom prst="roundRect">
            <a:avLst>
              <a:gd fmla="val 1112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9" name="Google Shape;1099;p93"/>
          <p:cNvSpPr txBox="1"/>
          <p:nvPr/>
        </p:nvSpPr>
        <p:spPr>
          <a:xfrm>
            <a:off x="3357625" y="3162375"/>
            <a:ext cx="242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Нетворкинг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0" name="Google Shape;1100;p93"/>
          <p:cNvSpPr/>
          <p:nvPr/>
        </p:nvSpPr>
        <p:spPr>
          <a:xfrm>
            <a:off x="6121150" y="2858325"/>
            <a:ext cx="2681700" cy="1039200"/>
          </a:xfrm>
          <a:prstGeom prst="roundRect">
            <a:avLst>
              <a:gd fmla="val 1112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1" name="Google Shape;1101;p93"/>
          <p:cNvSpPr txBox="1"/>
          <p:nvPr/>
        </p:nvSpPr>
        <p:spPr>
          <a:xfrm>
            <a:off x="6247625" y="3162375"/>
            <a:ext cx="242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что угодно ещё, </a:t>
            </a:r>
            <a:br>
              <a:rPr b="1"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что у вас хватит фантазии и денег :)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94"/>
          <p:cNvSpPr/>
          <p:nvPr/>
        </p:nvSpPr>
        <p:spPr>
          <a:xfrm>
            <a:off x="283800" y="971950"/>
            <a:ext cx="5421600" cy="3885000"/>
          </a:xfrm>
          <a:prstGeom prst="roundRect">
            <a:avLst>
              <a:gd fmla="val 495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7" name="Google Shape;1107;p94"/>
          <p:cNvSpPr txBox="1"/>
          <p:nvPr/>
        </p:nvSpPr>
        <p:spPr>
          <a:xfrm>
            <a:off x="283800" y="343450"/>
            <a:ext cx="85512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Где продвижение – там и </a:t>
            </a:r>
            <a:r>
              <a:rPr b="1" lang="ru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закон о маркировке рекламы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8" name="Google Shape;110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263" y="1118864"/>
            <a:ext cx="5372700" cy="3591300"/>
          </a:xfrm>
          <a:prstGeom prst="roundRect">
            <a:avLst>
              <a:gd fmla="val 4948" name="adj"/>
            </a:avLst>
          </a:prstGeom>
          <a:noFill/>
          <a:ln>
            <a:noFill/>
          </a:ln>
        </p:spPr>
      </p:pic>
      <p:sp>
        <p:nvSpPr>
          <p:cNvPr id="1109" name="Google Shape;1109;p94"/>
          <p:cNvSpPr txBox="1"/>
          <p:nvPr/>
        </p:nvSpPr>
        <p:spPr>
          <a:xfrm>
            <a:off x="5864250" y="1116125"/>
            <a:ext cx="31149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сентября 2022 года в России вступил в силу закон № 347-ФЗ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 поправках в Федеральный закон «О рекламе».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форматы интернет-рекламы в рунете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нужно маркировать и передавать информацию в Единый реестр интернет-рекламы (ЕРИР)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0" name="Google Shape;1110;p94"/>
          <p:cNvSpPr txBox="1"/>
          <p:nvPr/>
        </p:nvSpPr>
        <p:spPr>
          <a:xfrm>
            <a:off x="5864250" y="3285100"/>
            <a:ext cx="3114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процессе маркировки </a:t>
            </a:r>
            <a:br>
              <a:rPr i="1"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1"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участвуют рекламодатели, рекламораспространители и все посредники: фрилансеры и агентства. </a:t>
            </a:r>
            <a:endParaRPr i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1" name="Google Shape;1111;p94"/>
          <p:cNvSpPr txBox="1"/>
          <p:nvPr/>
        </p:nvSpPr>
        <p:spPr>
          <a:xfrm>
            <a:off x="5864250" y="4368600"/>
            <a:ext cx="311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Источник: </a:t>
            </a:r>
            <a:r>
              <a:rPr i="1" lang="ru" sz="1000" u="sng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https://ord-a.ru/</a:t>
            </a:r>
            <a:endParaRPr i="1" sz="1000" u="sng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95"/>
          <p:cNvSpPr/>
          <p:nvPr/>
        </p:nvSpPr>
        <p:spPr>
          <a:xfrm>
            <a:off x="362625" y="511375"/>
            <a:ext cx="8418600" cy="4209900"/>
          </a:xfrm>
          <a:prstGeom prst="roundRect">
            <a:avLst>
              <a:gd fmla="val 708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17" name="Google Shape;1117;p95"/>
          <p:cNvGrpSpPr/>
          <p:nvPr/>
        </p:nvGrpSpPr>
        <p:grpSpPr>
          <a:xfrm>
            <a:off x="725222" y="896281"/>
            <a:ext cx="726455" cy="181232"/>
            <a:chOff x="238125" y="1899950"/>
            <a:chExt cx="7025675" cy="1752725"/>
          </a:xfrm>
        </p:grpSpPr>
        <p:sp>
          <p:nvSpPr>
            <p:cNvPr id="1118" name="Google Shape;1118;p95"/>
            <p:cNvSpPr/>
            <p:nvPr/>
          </p:nvSpPr>
          <p:spPr>
            <a:xfrm>
              <a:off x="817425" y="2390700"/>
              <a:ext cx="642075" cy="775900"/>
            </a:xfrm>
            <a:custGeom>
              <a:rect b="b" l="l" r="r" t="t"/>
              <a:pathLst>
                <a:path extrusionOk="0" h="31036" w="25683">
                  <a:moveTo>
                    <a:pt x="12399" y="0"/>
                  </a:moveTo>
                  <a:cubicBezTo>
                    <a:pt x="10776" y="0"/>
                    <a:pt x="9152" y="0"/>
                    <a:pt x="7528" y="591"/>
                  </a:cubicBezTo>
                  <a:cubicBezTo>
                    <a:pt x="6200" y="886"/>
                    <a:pt x="4872" y="1624"/>
                    <a:pt x="3838" y="2214"/>
                  </a:cubicBezTo>
                  <a:cubicBezTo>
                    <a:pt x="2953" y="2805"/>
                    <a:pt x="2215" y="3838"/>
                    <a:pt x="1624" y="5166"/>
                  </a:cubicBezTo>
                  <a:cubicBezTo>
                    <a:pt x="886" y="6495"/>
                    <a:pt x="591" y="7823"/>
                    <a:pt x="591" y="9004"/>
                  </a:cubicBezTo>
                  <a:cubicBezTo>
                    <a:pt x="591" y="10332"/>
                    <a:pt x="886" y="11365"/>
                    <a:pt x="1329" y="12399"/>
                  </a:cubicBezTo>
                  <a:cubicBezTo>
                    <a:pt x="1624" y="13284"/>
                    <a:pt x="2215" y="14317"/>
                    <a:pt x="2953" y="14908"/>
                  </a:cubicBezTo>
                  <a:cubicBezTo>
                    <a:pt x="3543" y="15941"/>
                    <a:pt x="4576" y="16531"/>
                    <a:pt x="5462" y="16827"/>
                  </a:cubicBezTo>
                  <a:cubicBezTo>
                    <a:pt x="6790" y="17565"/>
                    <a:pt x="8119" y="17860"/>
                    <a:pt x="9447" y="17860"/>
                  </a:cubicBezTo>
                  <a:lnTo>
                    <a:pt x="14318" y="18155"/>
                  </a:lnTo>
                  <a:cubicBezTo>
                    <a:pt x="15646" y="18450"/>
                    <a:pt x="16975" y="18893"/>
                    <a:pt x="18303" y="19483"/>
                  </a:cubicBezTo>
                  <a:cubicBezTo>
                    <a:pt x="19189" y="20221"/>
                    <a:pt x="19484" y="21107"/>
                    <a:pt x="19484" y="22140"/>
                  </a:cubicBezTo>
                  <a:cubicBezTo>
                    <a:pt x="19484" y="23468"/>
                    <a:pt x="18893" y="24354"/>
                    <a:pt x="17860" y="25092"/>
                  </a:cubicBezTo>
                  <a:cubicBezTo>
                    <a:pt x="16679" y="25682"/>
                    <a:pt x="14908" y="25978"/>
                    <a:pt x="13285" y="25978"/>
                  </a:cubicBezTo>
                  <a:cubicBezTo>
                    <a:pt x="11661" y="25978"/>
                    <a:pt x="10038" y="25682"/>
                    <a:pt x="8709" y="25092"/>
                  </a:cubicBezTo>
                  <a:cubicBezTo>
                    <a:pt x="7528" y="24354"/>
                    <a:pt x="6200" y="23468"/>
                    <a:pt x="5905" y="22140"/>
                  </a:cubicBezTo>
                  <a:lnTo>
                    <a:pt x="1" y="22140"/>
                  </a:lnTo>
                  <a:cubicBezTo>
                    <a:pt x="296" y="23468"/>
                    <a:pt x="886" y="24649"/>
                    <a:pt x="1624" y="25682"/>
                  </a:cubicBezTo>
                  <a:cubicBezTo>
                    <a:pt x="2215" y="27011"/>
                    <a:pt x="3248" y="28044"/>
                    <a:pt x="4281" y="28634"/>
                  </a:cubicBezTo>
                  <a:cubicBezTo>
                    <a:pt x="5462" y="29668"/>
                    <a:pt x="6790" y="30258"/>
                    <a:pt x="8119" y="30553"/>
                  </a:cubicBezTo>
                  <a:cubicBezTo>
                    <a:pt x="9249" y="30759"/>
                    <a:pt x="10379" y="31036"/>
                    <a:pt x="11758" y="31036"/>
                  </a:cubicBezTo>
                  <a:cubicBezTo>
                    <a:pt x="12361" y="31036"/>
                    <a:pt x="13010" y="30983"/>
                    <a:pt x="13728" y="30848"/>
                  </a:cubicBezTo>
                  <a:cubicBezTo>
                    <a:pt x="14188" y="30974"/>
                    <a:pt x="14672" y="31028"/>
                    <a:pt x="15166" y="31028"/>
                  </a:cubicBezTo>
                  <a:cubicBezTo>
                    <a:pt x="16415" y="31028"/>
                    <a:pt x="17730" y="30681"/>
                    <a:pt x="18893" y="30258"/>
                  </a:cubicBezTo>
                  <a:cubicBezTo>
                    <a:pt x="20517" y="29963"/>
                    <a:pt x="21550" y="29225"/>
                    <a:pt x="22731" y="28339"/>
                  </a:cubicBezTo>
                  <a:cubicBezTo>
                    <a:pt x="23764" y="27601"/>
                    <a:pt x="24502" y="26716"/>
                    <a:pt x="25093" y="25387"/>
                  </a:cubicBezTo>
                  <a:cubicBezTo>
                    <a:pt x="25388" y="24354"/>
                    <a:pt x="25683" y="23026"/>
                    <a:pt x="25683" y="21845"/>
                  </a:cubicBezTo>
                  <a:cubicBezTo>
                    <a:pt x="25683" y="19483"/>
                    <a:pt x="24797" y="17565"/>
                    <a:pt x="23174" y="15941"/>
                  </a:cubicBezTo>
                  <a:cubicBezTo>
                    <a:pt x="21107" y="14022"/>
                    <a:pt x="18893" y="12989"/>
                    <a:pt x="16237" y="12989"/>
                  </a:cubicBezTo>
                  <a:lnTo>
                    <a:pt x="10776" y="12399"/>
                  </a:lnTo>
                  <a:cubicBezTo>
                    <a:pt x="9447" y="12399"/>
                    <a:pt x="8414" y="11956"/>
                    <a:pt x="7528" y="11365"/>
                  </a:cubicBezTo>
                  <a:cubicBezTo>
                    <a:pt x="6790" y="10627"/>
                    <a:pt x="6495" y="10037"/>
                    <a:pt x="6495" y="9004"/>
                  </a:cubicBezTo>
                  <a:cubicBezTo>
                    <a:pt x="6495" y="7823"/>
                    <a:pt x="6790" y="7085"/>
                    <a:pt x="7086" y="6495"/>
                  </a:cubicBezTo>
                  <a:cubicBezTo>
                    <a:pt x="8414" y="5462"/>
                    <a:pt x="10038" y="5166"/>
                    <a:pt x="11661" y="5166"/>
                  </a:cubicBezTo>
                  <a:cubicBezTo>
                    <a:pt x="13285" y="5166"/>
                    <a:pt x="14908" y="5462"/>
                    <a:pt x="16237" y="6200"/>
                  </a:cubicBezTo>
                  <a:cubicBezTo>
                    <a:pt x="17565" y="6495"/>
                    <a:pt x="18598" y="7380"/>
                    <a:pt x="19189" y="8709"/>
                  </a:cubicBezTo>
                  <a:lnTo>
                    <a:pt x="25388" y="8709"/>
                  </a:lnTo>
                  <a:cubicBezTo>
                    <a:pt x="25093" y="7823"/>
                    <a:pt x="24502" y="6495"/>
                    <a:pt x="23764" y="5462"/>
                  </a:cubicBezTo>
                  <a:cubicBezTo>
                    <a:pt x="23174" y="4133"/>
                    <a:pt x="22141" y="3543"/>
                    <a:pt x="21107" y="2510"/>
                  </a:cubicBezTo>
                  <a:cubicBezTo>
                    <a:pt x="19927" y="1624"/>
                    <a:pt x="18598" y="886"/>
                    <a:pt x="17270" y="591"/>
                  </a:cubicBezTo>
                  <a:cubicBezTo>
                    <a:pt x="15646" y="296"/>
                    <a:pt x="14023" y="0"/>
                    <a:pt x="12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95"/>
            <p:cNvSpPr/>
            <p:nvPr/>
          </p:nvSpPr>
          <p:spPr>
            <a:xfrm>
              <a:off x="1747300" y="2398075"/>
              <a:ext cx="520300" cy="756475"/>
            </a:xfrm>
            <a:custGeom>
              <a:rect b="b" l="l" r="r" t="t"/>
              <a:pathLst>
                <a:path extrusionOk="0" h="30259" w="20812">
                  <a:moveTo>
                    <a:pt x="1" y="1"/>
                  </a:moveTo>
                  <a:lnTo>
                    <a:pt x="1" y="30258"/>
                  </a:lnTo>
                  <a:lnTo>
                    <a:pt x="20812" y="30258"/>
                  </a:lnTo>
                  <a:lnTo>
                    <a:pt x="20812" y="25092"/>
                  </a:lnTo>
                  <a:lnTo>
                    <a:pt x="5757" y="25092"/>
                  </a:lnTo>
                  <a:lnTo>
                    <a:pt x="5757" y="17860"/>
                  </a:lnTo>
                  <a:lnTo>
                    <a:pt x="20517" y="17860"/>
                  </a:lnTo>
                  <a:lnTo>
                    <a:pt x="20517" y="12399"/>
                  </a:lnTo>
                  <a:lnTo>
                    <a:pt x="5757" y="12399"/>
                  </a:lnTo>
                  <a:lnTo>
                    <a:pt x="5757" y="5167"/>
                  </a:lnTo>
                  <a:lnTo>
                    <a:pt x="20812" y="5167"/>
                  </a:lnTo>
                  <a:lnTo>
                    <a:pt x="20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95"/>
            <p:cNvSpPr/>
            <p:nvPr/>
          </p:nvSpPr>
          <p:spPr>
            <a:xfrm>
              <a:off x="2522200" y="2398075"/>
              <a:ext cx="642075" cy="756475"/>
            </a:xfrm>
            <a:custGeom>
              <a:rect b="b" l="l" r="r" t="t"/>
              <a:pathLst>
                <a:path extrusionOk="0" h="30259" w="25683">
                  <a:moveTo>
                    <a:pt x="0" y="1"/>
                  </a:moveTo>
                  <a:lnTo>
                    <a:pt x="0" y="5167"/>
                  </a:lnTo>
                  <a:lnTo>
                    <a:pt x="9742" y="5167"/>
                  </a:lnTo>
                  <a:lnTo>
                    <a:pt x="9742" y="30258"/>
                  </a:lnTo>
                  <a:lnTo>
                    <a:pt x="15941" y="30258"/>
                  </a:lnTo>
                  <a:lnTo>
                    <a:pt x="15941" y="5167"/>
                  </a:lnTo>
                  <a:lnTo>
                    <a:pt x="25682" y="5167"/>
                  </a:lnTo>
                  <a:lnTo>
                    <a:pt x="25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95"/>
            <p:cNvSpPr/>
            <p:nvPr/>
          </p:nvSpPr>
          <p:spPr>
            <a:xfrm>
              <a:off x="3407775" y="2398075"/>
              <a:ext cx="645775" cy="756475"/>
            </a:xfrm>
            <a:custGeom>
              <a:rect b="b" l="l" r="r" t="t"/>
              <a:pathLst>
                <a:path extrusionOk="0" h="30259" w="25831">
                  <a:moveTo>
                    <a:pt x="1" y="1"/>
                  </a:moveTo>
                  <a:lnTo>
                    <a:pt x="1" y="5167"/>
                  </a:lnTo>
                  <a:lnTo>
                    <a:pt x="10185" y="5167"/>
                  </a:lnTo>
                  <a:lnTo>
                    <a:pt x="10185" y="30258"/>
                  </a:lnTo>
                  <a:lnTo>
                    <a:pt x="16089" y="30258"/>
                  </a:lnTo>
                  <a:lnTo>
                    <a:pt x="16089" y="5167"/>
                  </a:lnTo>
                  <a:lnTo>
                    <a:pt x="25830" y="5167"/>
                  </a:lnTo>
                  <a:lnTo>
                    <a:pt x="258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95"/>
            <p:cNvSpPr/>
            <p:nvPr/>
          </p:nvSpPr>
          <p:spPr>
            <a:xfrm>
              <a:off x="4322900" y="2398075"/>
              <a:ext cx="527675" cy="756475"/>
            </a:xfrm>
            <a:custGeom>
              <a:rect b="b" l="l" r="r" t="t"/>
              <a:pathLst>
                <a:path extrusionOk="0" h="30259" w="21107">
                  <a:moveTo>
                    <a:pt x="0" y="1"/>
                  </a:moveTo>
                  <a:lnTo>
                    <a:pt x="0" y="30258"/>
                  </a:lnTo>
                  <a:lnTo>
                    <a:pt x="21107" y="30258"/>
                  </a:lnTo>
                  <a:lnTo>
                    <a:pt x="21107" y="25092"/>
                  </a:lnTo>
                  <a:lnTo>
                    <a:pt x="5904" y="25092"/>
                  </a:lnTo>
                  <a:lnTo>
                    <a:pt x="5904" y="17860"/>
                  </a:lnTo>
                  <a:lnTo>
                    <a:pt x="20811" y="17860"/>
                  </a:lnTo>
                  <a:lnTo>
                    <a:pt x="20811" y="12399"/>
                  </a:lnTo>
                  <a:lnTo>
                    <a:pt x="5904" y="12399"/>
                  </a:lnTo>
                  <a:lnTo>
                    <a:pt x="5904" y="5167"/>
                  </a:lnTo>
                  <a:lnTo>
                    <a:pt x="21107" y="5167"/>
                  </a:lnTo>
                  <a:lnTo>
                    <a:pt x="2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95"/>
            <p:cNvSpPr/>
            <p:nvPr/>
          </p:nvSpPr>
          <p:spPr>
            <a:xfrm>
              <a:off x="5160500" y="2405450"/>
              <a:ext cx="671600" cy="756475"/>
            </a:xfrm>
            <a:custGeom>
              <a:rect b="b" l="l" r="r" t="t"/>
              <a:pathLst>
                <a:path extrusionOk="0" h="30259" w="26864">
                  <a:moveTo>
                    <a:pt x="14466" y="4872"/>
                  </a:moveTo>
                  <a:cubicBezTo>
                    <a:pt x="15646" y="4872"/>
                    <a:pt x="16975" y="5167"/>
                    <a:pt x="18008" y="5905"/>
                  </a:cubicBezTo>
                  <a:cubicBezTo>
                    <a:pt x="19041" y="6495"/>
                    <a:pt x="19336" y="7528"/>
                    <a:pt x="19336" y="8857"/>
                  </a:cubicBezTo>
                  <a:cubicBezTo>
                    <a:pt x="19336" y="10037"/>
                    <a:pt x="19041" y="11071"/>
                    <a:pt x="18008" y="11809"/>
                  </a:cubicBezTo>
                  <a:cubicBezTo>
                    <a:pt x="17164" y="12291"/>
                    <a:pt x="16124" y="12773"/>
                    <a:pt x="15128" y="12773"/>
                  </a:cubicBezTo>
                  <a:cubicBezTo>
                    <a:pt x="14904" y="12773"/>
                    <a:pt x="14682" y="12748"/>
                    <a:pt x="14466" y="12694"/>
                  </a:cubicBezTo>
                  <a:lnTo>
                    <a:pt x="5905" y="12989"/>
                  </a:lnTo>
                  <a:lnTo>
                    <a:pt x="5905" y="4872"/>
                  </a:lnTo>
                  <a:close/>
                  <a:moveTo>
                    <a:pt x="1" y="1"/>
                  </a:moveTo>
                  <a:lnTo>
                    <a:pt x="1" y="30258"/>
                  </a:lnTo>
                  <a:lnTo>
                    <a:pt x="5905" y="30258"/>
                  </a:lnTo>
                  <a:lnTo>
                    <a:pt x="5905" y="18598"/>
                  </a:lnTo>
                  <a:lnTo>
                    <a:pt x="10776" y="18598"/>
                  </a:lnTo>
                  <a:lnTo>
                    <a:pt x="19927" y="30258"/>
                  </a:lnTo>
                  <a:lnTo>
                    <a:pt x="26864" y="30258"/>
                  </a:lnTo>
                  <a:lnTo>
                    <a:pt x="17713" y="18303"/>
                  </a:lnTo>
                  <a:cubicBezTo>
                    <a:pt x="18303" y="18303"/>
                    <a:pt x="19041" y="17860"/>
                    <a:pt x="19631" y="17565"/>
                  </a:cubicBezTo>
                  <a:cubicBezTo>
                    <a:pt x="20960" y="17270"/>
                    <a:pt x="21845" y="16679"/>
                    <a:pt x="22879" y="15646"/>
                  </a:cubicBezTo>
                  <a:cubicBezTo>
                    <a:pt x="23912" y="14613"/>
                    <a:pt x="24502" y="13727"/>
                    <a:pt x="24797" y="12694"/>
                  </a:cubicBezTo>
                  <a:cubicBezTo>
                    <a:pt x="25240" y="11366"/>
                    <a:pt x="25535" y="10480"/>
                    <a:pt x="25535" y="9152"/>
                  </a:cubicBezTo>
                  <a:cubicBezTo>
                    <a:pt x="25535" y="7823"/>
                    <a:pt x="25240" y="6790"/>
                    <a:pt x="24797" y="5610"/>
                  </a:cubicBezTo>
                  <a:cubicBezTo>
                    <a:pt x="24502" y="4576"/>
                    <a:pt x="23912" y="3543"/>
                    <a:pt x="22879" y="2658"/>
                  </a:cubicBezTo>
                  <a:cubicBezTo>
                    <a:pt x="21845" y="1624"/>
                    <a:pt x="20960" y="1034"/>
                    <a:pt x="19631" y="591"/>
                  </a:cubicBezTo>
                  <a:cubicBezTo>
                    <a:pt x="18008" y="1"/>
                    <a:pt x="16680" y="1"/>
                    <a:pt x="15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95"/>
            <p:cNvSpPr/>
            <p:nvPr/>
          </p:nvSpPr>
          <p:spPr>
            <a:xfrm>
              <a:off x="6049800" y="2379625"/>
              <a:ext cx="638375" cy="786975"/>
            </a:xfrm>
            <a:custGeom>
              <a:rect b="b" l="l" r="r" t="t"/>
              <a:pathLst>
                <a:path extrusionOk="0" h="31479" w="25535">
                  <a:moveTo>
                    <a:pt x="12398" y="1"/>
                  </a:moveTo>
                  <a:cubicBezTo>
                    <a:pt x="10775" y="1"/>
                    <a:pt x="9151" y="1"/>
                    <a:pt x="7528" y="739"/>
                  </a:cubicBezTo>
                  <a:cubicBezTo>
                    <a:pt x="6199" y="1034"/>
                    <a:pt x="4871" y="1624"/>
                    <a:pt x="3985" y="2657"/>
                  </a:cubicBezTo>
                  <a:cubicBezTo>
                    <a:pt x="2952" y="3248"/>
                    <a:pt x="2362" y="4281"/>
                    <a:pt x="1624" y="5609"/>
                  </a:cubicBezTo>
                  <a:cubicBezTo>
                    <a:pt x="1033" y="6938"/>
                    <a:pt x="738" y="8266"/>
                    <a:pt x="738" y="9447"/>
                  </a:cubicBezTo>
                  <a:cubicBezTo>
                    <a:pt x="738" y="10775"/>
                    <a:pt x="1033" y="11808"/>
                    <a:pt x="1328" y="12842"/>
                  </a:cubicBezTo>
                  <a:cubicBezTo>
                    <a:pt x="1624" y="13727"/>
                    <a:pt x="2362" y="14760"/>
                    <a:pt x="2952" y="15351"/>
                  </a:cubicBezTo>
                  <a:cubicBezTo>
                    <a:pt x="3690" y="16384"/>
                    <a:pt x="4576" y="16974"/>
                    <a:pt x="5609" y="17270"/>
                  </a:cubicBezTo>
                  <a:cubicBezTo>
                    <a:pt x="6937" y="18008"/>
                    <a:pt x="8118" y="18303"/>
                    <a:pt x="9446" y="18303"/>
                  </a:cubicBezTo>
                  <a:lnTo>
                    <a:pt x="14317" y="18598"/>
                  </a:lnTo>
                  <a:cubicBezTo>
                    <a:pt x="15645" y="18893"/>
                    <a:pt x="16974" y="19336"/>
                    <a:pt x="18302" y="19926"/>
                  </a:cubicBezTo>
                  <a:cubicBezTo>
                    <a:pt x="19335" y="20664"/>
                    <a:pt x="19631" y="21550"/>
                    <a:pt x="19631" y="22583"/>
                  </a:cubicBezTo>
                  <a:cubicBezTo>
                    <a:pt x="19631" y="23911"/>
                    <a:pt x="18893" y="24797"/>
                    <a:pt x="18007" y="25535"/>
                  </a:cubicBezTo>
                  <a:cubicBezTo>
                    <a:pt x="16679" y="26125"/>
                    <a:pt x="15055" y="26421"/>
                    <a:pt x="13432" y="26421"/>
                  </a:cubicBezTo>
                  <a:cubicBezTo>
                    <a:pt x="11808" y="26421"/>
                    <a:pt x="10184" y="26125"/>
                    <a:pt x="8856" y="25535"/>
                  </a:cubicBezTo>
                  <a:cubicBezTo>
                    <a:pt x="7528" y="24797"/>
                    <a:pt x="6494" y="23911"/>
                    <a:pt x="5904" y="22583"/>
                  </a:cubicBezTo>
                  <a:lnTo>
                    <a:pt x="0" y="22583"/>
                  </a:lnTo>
                  <a:cubicBezTo>
                    <a:pt x="295" y="23911"/>
                    <a:pt x="1033" y="25092"/>
                    <a:pt x="1624" y="26125"/>
                  </a:cubicBezTo>
                  <a:cubicBezTo>
                    <a:pt x="2362" y="27454"/>
                    <a:pt x="3247" y="28487"/>
                    <a:pt x="4280" y="29077"/>
                  </a:cubicBezTo>
                  <a:cubicBezTo>
                    <a:pt x="5609" y="30111"/>
                    <a:pt x="6937" y="30701"/>
                    <a:pt x="8118" y="30996"/>
                  </a:cubicBezTo>
                  <a:cubicBezTo>
                    <a:pt x="9351" y="31202"/>
                    <a:pt x="10655" y="31479"/>
                    <a:pt x="11783" y="31479"/>
                  </a:cubicBezTo>
                  <a:cubicBezTo>
                    <a:pt x="12275" y="31479"/>
                    <a:pt x="12733" y="31426"/>
                    <a:pt x="13136" y="31291"/>
                  </a:cubicBezTo>
                  <a:cubicBezTo>
                    <a:pt x="13597" y="31417"/>
                    <a:pt x="14081" y="31471"/>
                    <a:pt x="14575" y="31471"/>
                  </a:cubicBezTo>
                  <a:cubicBezTo>
                    <a:pt x="15824" y="31471"/>
                    <a:pt x="17139" y="31124"/>
                    <a:pt x="18302" y="30701"/>
                  </a:cubicBezTo>
                  <a:cubicBezTo>
                    <a:pt x="19926" y="30406"/>
                    <a:pt x="20959" y="29668"/>
                    <a:pt x="22140" y="28782"/>
                  </a:cubicBezTo>
                  <a:cubicBezTo>
                    <a:pt x="23173" y="28044"/>
                    <a:pt x="23911" y="27159"/>
                    <a:pt x="24501" y="25830"/>
                  </a:cubicBezTo>
                  <a:cubicBezTo>
                    <a:pt x="24797" y="24502"/>
                    <a:pt x="25092" y="23469"/>
                    <a:pt x="25092" y="22288"/>
                  </a:cubicBezTo>
                  <a:cubicBezTo>
                    <a:pt x="25092" y="19926"/>
                    <a:pt x="24206" y="18008"/>
                    <a:pt x="22583" y="16384"/>
                  </a:cubicBezTo>
                  <a:cubicBezTo>
                    <a:pt x="20516" y="14465"/>
                    <a:pt x="18302" y="13432"/>
                    <a:pt x="15645" y="13432"/>
                  </a:cubicBezTo>
                  <a:lnTo>
                    <a:pt x="10184" y="12842"/>
                  </a:lnTo>
                  <a:cubicBezTo>
                    <a:pt x="8856" y="12842"/>
                    <a:pt x="7823" y="12399"/>
                    <a:pt x="6937" y="11808"/>
                  </a:cubicBezTo>
                  <a:cubicBezTo>
                    <a:pt x="6199" y="11070"/>
                    <a:pt x="5904" y="10480"/>
                    <a:pt x="5904" y="9447"/>
                  </a:cubicBezTo>
                  <a:cubicBezTo>
                    <a:pt x="6199" y="8266"/>
                    <a:pt x="6494" y="7233"/>
                    <a:pt x="7528" y="6643"/>
                  </a:cubicBezTo>
                  <a:cubicBezTo>
                    <a:pt x="8856" y="5609"/>
                    <a:pt x="10480" y="5314"/>
                    <a:pt x="12103" y="5314"/>
                  </a:cubicBezTo>
                  <a:cubicBezTo>
                    <a:pt x="13727" y="5314"/>
                    <a:pt x="15350" y="5609"/>
                    <a:pt x="16679" y="6200"/>
                  </a:cubicBezTo>
                  <a:cubicBezTo>
                    <a:pt x="18007" y="6643"/>
                    <a:pt x="18893" y="7528"/>
                    <a:pt x="19631" y="8856"/>
                  </a:cubicBezTo>
                  <a:lnTo>
                    <a:pt x="25535" y="8856"/>
                  </a:lnTo>
                  <a:cubicBezTo>
                    <a:pt x="25092" y="7823"/>
                    <a:pt x="24501" y="6643"/>
                    <a:pt x="23911" y="5609"/>
                  </a:cubicBezTo>
                  <a:cubicBezTo>
                    <a:pt x="23173" y="4281"/>
                    <a:pt x="22140" y="3691"/>
                    <a:pt x="21254" y="2657"/>
                  </a:cubicBezTo>
                  <a:cubicBezTo>
                    <a:pt x="19926" y="1624"/>
                    <a:pt x="18597" y="1034"/>
                    <a:pt x="17269" y="739"/>
                  </a:cubicBezTo>
                  <a:cubicBezTo>
                    <a:pt x="15645" y="443"/>
                    <a:pt x="14022" y="1"/>
                    <a:pt x="1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95"/>
            <p:cNvSpPr/>
            <p:nvPr/>
          </p:nvSpPr>
          <p:spPr>
            <a:xfrm>
              <a:off x="238125" y="1899950"/>
              <a:ext cx="7025675" cy="1752725"/>
            </a:xfrm>
            <a:custGeom>
              <a:rect b="b" l="l" r="r" t="t"/>
              <a:pathLst>
                <a:path extrusionOk="0" h="70109" w="281027">
                  <a:moveTo>
                    <a:pt x="275861" y="5166"/>
                  </a:moveTo>
                  <a:lnTo>
                    <a:pt x="275861" y="64943"/>
                  </a:lnTo>
                  <a:lnTo>
                    <a:pt x="5166" y="64943"/>
                  </a:lnTo>
                  <a:lnTo>
                    <a:pt x="5166" y="5166"/>
                  </a:lnTo>
                  <a:close/>
                  <a:moveTo>
                    <a:pt x="0" y="0"/>
                  </a:moveTo>
                  <a:lnTo>
                    <a:pt x="0" y="70109"/>
                  </a:lnTo>
                  <a:lnTo>
                    <a:pt x="281027" y="70109"/>
                  </a:lnTo>
                  <a:lnTo>
                    <a:pt x="2810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6" name="Google Shape;1126;p95"/>
          <p:cNvGrpSpPr/>
          <p:nvPr/>
        </p:nvGrpSpPr>
        <p:grpSpPr>
          <a:xfrm>
            <a:off x="1554567" y="940236"/>
            <a:ext cx="107994" cy="108004"/>
            <a:chOff x="1214600" y="1282775"/>
            <a:chExt cx="155052" cy="154800"/>
          </a:xfrm>
        </p:grpSpPr>
        <p:cxnSp>
          <p:nvCxnSpPr>
            <p:cNvPr id="1127" name="Google Shape;1127;p95"/>
            <p:cNvCxnSpPr/>
            <p:nvPr/>
          </p:nvCxnSpPr>
          <p:spPr>
            <a:xfrm>
              <a:off x="1214600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8" name="Google Shape;1128;p95"/>
            <p:cNvCxnSpPr/>
            <p:nvPr/>
          </p:nvCxnSpPr>
          <p:spPr>
            <a:xfrm flipH="1">
              <a:off x="1214852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129" name="Google Shape;1129;p95"/>
          <p:cNvGrpSpPr/>
          <p:nvPr/>
        </p:nvGrpSpPr>
        <p:grpSpPr>
          <a:xfrm>
            <a:off x="1814976" y="846048"/>
            <a:ext cx="296400" cy="296400"/>
            <a:chOff x="3965826" y="-915938"/>
            <a:chExt cx="915947" cy="915947"/>
          </a:xfrm>
        </p:grpSpPr>
        <p:sp>
          <p:nvSpPr>
            <p:cNvPr id="1130" name="Google Shape;1130;p95"/>
            <p:cNvSpPr/>
            <p:nvPr/>
          </p:nvSpPr>
          <p:spPr>
            <a:xfrm>
              <a:off x="3967338" y="-914425"/>
              <a:ext cx="912900" cy="912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31" name="Google Shape;1131;p95"/>
            <p:cNvSpPr/>
            <p:nvPr/>
          </p:nvSpPr>
          <p:spPr>
            <a:xfrm>
              <a:off x="3965826" y="-915938"/>
              <a:ext cx="915947" cy="915947"/>
            </a:xfrm>
            <a:custGeom>
              <a:rect b="b" l="l" r="r" t="t"/>
              <a:pathLst>
                <a:path extrusionOk="0" h="915947" w="915947">
                  <a:moveTo>
                    <a:pt x="457974" y="915948"/>
                  </a:moveTo>
                  <a:cubicBezTo>
                    <a:pt x="710906" y="915948"/>
                    <a:pt x="915948" y="710906"/>
                    <a:pt x="915948" y="457974"/>
                  </a:cubicBezTo>
                  <a:cubicBezTo>
                    <a:pt x="915948" y="205041"/>
                    <a:pt x="710906" y="0"/>
                    <a:pt x="457974" y="0"/>
                  </a:cubicBezTo>
                  <a:cubicBezTo>
                    <a:pt x="205041" y="0"/>
                    <a:pt x="0" y="205041"/>
                    <a:pt x="0" y="457974"/>
                  </a:cubicBezTo>
                  <a:cubicBezTo>
                    <a:pt x="0" y="710906"/>
                    <a:pt x="205041" y="915948"/>
                    <a:pt x="457974" y="915948"/>
                  </a:cubicBezTo>
                  <a:close/>
                  <a:moveTo>
                    <a:pt x="763289" y="227546"/>
                  </a:moveTo>
                  <a:cubicBezTo>
                    <a:pt x="763289" y="227546"/>
                    <a:pt x="663713" y="319717"/>
                    <a:pt x="663713" y="457974"/>
                  </a:cubicBezTo>
                  <a:cubicBezTo>
                    <a:pt x="663713" y="596231"/>
                    <a:pt x="763289" y="688401"/>
                    <a:pt x="763289" y="688401"/>
                  </a:cubicBezTo>
                  <a:lnTo>
                    <a:pt x="688401" y="763289"/>
                  </a:lnTo>
                  <a:cubicBezTo>
                    <a:pt x="688401" y="763289"/>
                    <a:pt x="594585" y="663713"/>
                    <a:pt x="457974" y="663713"/>
                  </a:cubicBezTo>
                  <a:cubicBezTo>
                    <a:pt x="321363" y="663713"/>
                    <a:pt x="227546" y="763289"/>
                    <a:pt x="227546" y="763289"/>
                  </a:cubicBezTo>
                  <a:lnTo>
                    <a:pt x="152658" y="688401"/>
                  </a:lnTo>
                  <a:cubicBezTo>
                    <a:pt x="152658" y="688401"/>
                    <a:pt x="252235" y="596231"/>
                    <a:pt x="252235" y="457974"/>
                  </a:cubicBezTo>
                  <a:cubicBezTo>
                    <a:pt x="252235" y="319717"/>
                    <a:pt x="152658" y="227546"/>
                    <a:pt x="152658" y="227546"/>
                  </a:cubicBezTo>
                  <a:lnTo>
                    <a:pt x="227546" y="152658"/>
                  </a:lnTo>
                  <a:cubicBezTo>
                    <a:pt x="227546" y="152658"/>
                    <a:pt x="322187" y="252235"/>
                    <a:pt x="457974" y="252235"/>
                  </a:cubicBezTo>
                  <a:cubicBezTo>
                    <a:pt x="593761" y="252235"/>
                    <a:pt x="688401" y="152658"/>
                    <a:pt x="688401" y="152658"/>
                  </a:cubicBezTo>
                  <a:lnTo>
                    <a:pt x="763289" y="2275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2" name="Google Shape;1132;p95"/>
          <p:cNvGrpSpPr/>
          <p:nvPr/>
        </p:nvGrpSpPr>
        <p:grpSpPr>
          <a:xfrm rot="187453">
            <a:off x="6193382" y="923451"/>
            <a:ext cx="2227169" cy="3385753"/>
            <a:chOff x="6115350" y="746275"/>
            <a:chExt cx="2227200" cy="3385800"/>
          </a:xfrm>
        </p:grpSpPr>
        <p:sp>
          <p:nvSpPr>
            <p:cNvPr id="1133" name="Google Shape;1133;p95"/>
            <p:cNvSpPr/>
            <p:nvPr/>
          </p:nvSpPr>
          <p:spPr>
            <a:xfrm>
              <a:off x="6115350" y="746275"/>
              <a:ext cx="2227200" cy="3385800"/>
            </a:xfrm>
            <a:prstGeom prst="roundRect">
              <a:avLst>
                <a:gd fmla="val 8176" name="adj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34" name="Google Shape;1134;p95"/>
            <p:cNvSpPr/>
            <p:nvPr/>
          </p:nvSpPr>
          <p:spPr>
            <a:xfrm>
              <a:off x="6317325" y="980525"/>
              <a:ext cx="518400" cy="532200"/>
            </a:xfrm>
            <a:prstGeom prst="ellipse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35" name="Google Shape;1135;p95"/>
            <p:cNvSpPr/>
            <p:nvPr/>
          </p:nvSpPr>
          <p:spPr>
            <a:xfrm>
              <a:off x="6975650" y="1038535"/>
              <a:ext cx="1148700" cy="181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36" name="Google Shape;1136;p95"/>
            <p:cNvSpPr/>
            <p:nvPr/>
          </p:nvSpPr>
          <p:spPr>
            <a:xfrm>
              <a:off x="6975650" y="1290686"/>
              <a:ext cx="770100" cy="10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37" name="Google Shape;1137;p95"/>
            <p:cNvSpPr/>
            <p:nvPr/>
          </p:nvSpPr>
          <p:spPr>
            <a:xfrm>
              <a:off x="6231100" y="184897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38" name="Google Shape;1138;p95"/>
            <p:cNvSpPr/>
            <p:nvPr/>
          </p:nvSpPr>
          <p:spPr>
            <a:xfrm>
              <a:off x="6934803" y="184897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39" name="Google Shape;1139;p95"/>
            <p:cNvSpPr/>
            <p:nvPr/>
          </p:nvSpPr>
          <p:spPr>
            <a:xfrm>
              <a:off x="7638504" y="184897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0" name="Google Shape;1140;p95"/>
            <p:cNvSpPr/>
            <p:nvPr/>
          </p:nvSpPr>
          <p:spPr>
            <a:xfrm>
              <a:off x="6231100" y="2571750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1" name="Google Shape;1141;p95"/>
            <p:cNvSpPr/>
            <p:nvPr/>
          </p:nvSpPr>
          <p:spPr>
            <a:xfrm>
              <a:off x="6934803" y="2571750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2" name="Google Shape;1142;p95"/>
            <p:cNvSpPr/>
            <p:nvPr/>
          </p:nvSpPr>
          <p:spPr>
            <a:xfrm>
              <a:off x="7638504" y="2571750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3" name="Google Shape;1143;p95"/>
            <p:cNvSpPr/>
            <p:nvPr/>
          </p:nvSpPr>
          <p:spPr>
            <a:xfrm>
              <a:off x="6231100" y="329452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4" name="Google Shape;1144;p95"/>
            <p:cNvSpPr/>
            <p:nvPr/>
          </p:nvSpPr>
          <p:spPr>
            <a:xfrm>
              <a:off x="6934803" y="329452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5" name="Google Shape;1145;p95"/>
            <p:cNvSpPr/>
            <p:nvPr/>
          </p:nvSpPr>
          <p:spPr>
            <a:xfrm>
              <a:off x="7638504" y="3294525"/>
              <a:ext cx="588300" cy="58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46" name="Google Shape;1146;p95"/>
          <p:cNvGrpSpPr/>
          <p:nvPr/>
        </p:nvGrpSpPr>
        <p:grpSpPr>
          <a:xfrm>
            <a:off x="4226883" y="1142446"/>
            <a:ext cx="2506936" cy="1986909"/>
            <a:chOff x="9827550" y="448225"/>
            <a:chExt cx="2227200" cy="1765200"/>
          </a:xfrm>
        </p:grpSpPr>
        <p:sp>
          <p:nvSpPr>
            <p:cNvPr id="1147" name="Google Shape;1147;p95"/>
            <p:cNvSpPr/>
            <p:nvPr/>
          </p:nvSpPr>
          <p:spPr>
            <a:xfrm>
              <a:off x="9827550" y="448225"/>
              <a:ext cx="2227200" cy="1765200"/>
            </a:xfrm>
            <a:prstGeom prst="roundRect">
              <a:avLst>
                <a:gd fmla="val 8176" name="adj"/>
              </a:avLst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8" name="Google Shape;1148;p95"/>
            <p:cNvSpPr/>
            <p:nvPr/>
          </p:nvSpPr>
          <p:spPr>
            <a:xfrm>
              <a:off x="9939607" y="580811"/>
              <a:ext cx="2003100" cy="679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9" name="Google Shape;1149;p95"/>
            <p:cNvSpPr/>
            <p:nvPr/>
          </p:nvSpPr>
          <p:spPr>
            <a:xfrm>
              <a:off x="9939525" y="1635925"/>
              <a:ext cx="2003100" cy="88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50" name="Google Shape;1150;p95"/>
            <p:cNvSpPr/>
            <p:nvPr/>
          </p:nvSpPr>
          <p:spPr>
            <a:xfrm>
              <a:off x="10505774" y="1339166"/>
              <a:ext cx="713400" cy="88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51" name="Google Shape;1151;p95"/>
            <p:cNvSpPr/>
            <p:nvPr/>
          </p:nvSpPr>
          <p:spPr>
            <a:xfrm>
              <a:off x="10029523" y="1077502"/>
              <a:ext cx="405900" cy="4167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52" name="Google Shape;1152;p95"/>
            <p:cNvSpPr/>
            <p:nvPr/>
          </p:nvSpPr>
          <p:spPr>
            <a:xfrm>
              <a:off x="9939525" y="1790250"/>
              <a:ext cx="2003100" cy="88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53" name="Google Shape;1153;p95"/>
            <p:cNvSpPr/>
            <p:nvPr/>
          </p:nvSpPr>
          <p:spPr>
            <a:xfrm>
              <a:off x="9939525" y="1944575"/>
              <a:ext cx="888000" cy="88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154" name="Google Shape;1154;p95"/>
          <p:cNvSpPr txBox="1"/>
          <p:nvPr>
            <p:ph type="ctrTitle"/>
          </p:nvPr>
        </p:nvSpPr>
        <p:spPr>
          <a:xfrm>
            <a:off x="651525" y="2867150"/>
            <a:ext cx="7333500" cy="15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/>
              <a:t>Сделаем </a:t>
            </a:r>
            <a:endParaRPr sz="50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/>
              <a:t>выводы</a:t>
            </a:r>
            <a:endParaRPr sz="5000"/>
          </a:p>
        </p:txBody>
      </p:sp>
      <p:sp>
        <p:nvSpPr>
          <p:cNvPr id="1155" name="Google Shape;1155;p95"/>
          <p:cNvSpPr/>
          <p:nvPr/>
        </p:nvSpPr>
        <p:spPr>
          <a:xfrm rot="416775">
            <a:off x="4985959" y="3452265"/>
            <a:ext cx="681570" cy="493998"/>
          </a:xfrm>
          <a:custGeom>
            <a:rect b="b" l="l" r="r" t="t"/>
            <a:pathLst>
              <a:path extrusionOk="0" h="193430" w="263769">
                <a:moveTo>
                  <a:pt x="91587" y="193431"/>
                </a:moveTo>
                <a:lnTo>
                  <a:pt x="0" y="101844"/>
                </a:lnTo>
                <a:lnTo>
                  <a:pt x="20515" y="81329"/>
                </a:lnTo>
                <a:lnTo>
                  <a:pt x="91587" y="151667"/>
                </a:lnTo>
                <a:lnTo>
                  <a:pt x="243254" y="0"/>
                </a:lnTo>
                <a:lnTo>
                  <a:pt x="263769" y="2124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96"/>
          <p:cNvSpPr txBox="1"/>
          <p:nvPr/>
        </p:nvSpPr>
        <p:spPr>
          <a:xfrm>
            <a:off x="283800" y="343450"/>
            <a:ext cx="74493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Три стратегии</a:t>
            </a: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для продвижения таксопарков в соцсетях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1" name="Google Shape;1161;p96"/>
          <p:cNvSpPr/>
          <p:nvPr/>
        </p:nvSpPr>
        <p:spPr>
          <a:xfrm>
            <a:off x="341150" y="2250225"/>
            <a:ext cx="2681700" cy="1507500"/>
          </a:xfrm>
          <a:prstGeom prst="roundRect">
            <a:avLst>
              <a:gd fmla="val 1112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2" name="Google Shape;1162;p96"/>
          <p:cNvSpPr txBox="1"/>
          <p:nvPr/>
        </p:nvSpPr>
        <p:spPr>
          <a:xfrm>
            <a:off x="467625" y="2843661"/>
            <a:ext cx="2428800" cy="6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Ловим охваты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3" name="Google Shape;1163;p96"/>
          <p:cNvSpPr/>
          <p:nvPr/>
        </p:nvSpPr>
        <p:spPr>
          <a:xfrm>
            <a:off x="3231150" y="2250225"/>
            <a:ext cx="2681700" cy="1507500"/>
          </a:xfrm>
          <a:prstGeom prst="roundRect">
            <a:avLst>
              <a:gd fmla="val 1112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4" name="Google Shape;1164;p96"/>
          <p:cNvSpPr txBox="1"/>
          <p:nvPr/>
        </p:nvSpPr>
        <p:spPr>
          <a:xfrm>
            <a:off x="3357625" y="2843661"/>
            <a:ext cx="2428800" cy="6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Креативно балансируем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5" name="Google Shape;1165;p96"/>
          <p:cNvSpPr/>
          <p:nvPr/>
        </p:nvSpPr>
        <p:spPr>
          <a:xfrm>
            <a:off x="6121150" y="2250225"/>
            <a:ext cx="2681700" cy="1507500"/>
          </a:xfrm>
          <a:prstGeom prst="roundRect">
            <a:avLst>
              <a:gd fmla="val 1112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6" name="Google Shape;1166;p96"/>
          <p:cNvSpPr txBox="1"/>
          <p:nvPr/>
        </p:nvSpPr>
        <p:spPr>
          <a:xfrm>
            <a:off x="6247625" y="2843661"/>
            <a:ext cx="2428800" cy="6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Пробуем всё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7" name="Google Shape;1167;p96"/>
          <p:cNvSpPr/>
          <p:nvPr/>
        </p:nvSpPr>
        <p:spPr>
          <a:xfrm>
            <a:off x="1247625" y="1822450"/>
            <a:ext cx="868800" cy="86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8" name="Google Shape;1168;p96"/>
          <p:cNvSpPr/>
          <p:nvPr/>
        </p:nvSpPr>
        <p:spPr>
          <a:xfrm>
            <a:off x="4074388" y="1822450"/>
            <a:ext cx="868800" cy="86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9" name="Google Shape;1169;p96"/>
          <p:cNvSpPr/>
          <p:nvPr/>
        </p:nvSpPr>
        <p:spPr>
          <a:xfrm>
            <a:off x="7027563" y="1822450"/>
            <a:ext cx="868800" cy="86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70" name="Google Shape;1170;p96"/>
          <p:cNvGrpSpPr/>
          <p:nvPr/>
        </p:nvGrpSpPr>
        <p:grpSpPr>
          <a:xfrm>
            <a:off x="1489262" y="2104445"/>
            <a:ext cx="385191" cy="304799"/>
            <a:chOff x="5480538" y="967886"/>
            <a:chExt cx="293077" cy="234461"/>
          </a:xfrm>
        </p:grpSpPr>
        <p:sp>
          <p:nvSpPr>
            <p:cNvPr id="1171" name="Google Shape;1171;p96"/>
            <p:cNvSpPr/>
            <p:nvPr/>
          </p:nvSpPr>
          <p:spPr>
            <a:xfrm>
              <a:off x="5685692" y="1040423"/>
              <a:ext cx="87923" cy="87923"/>
            </a:xfrm>
            <a:custGeom>
              <a:rect b="b" l="l" r="r" t="t"/>
              <a:pathLst>
                <a:path extrusionOk="0" h="87923" w="87923">
                  <a:moveTo>
                    <a:pt x="58615" y="29308"/>
                  </a:moveTo>
                  <a:lnTo>
                    <a:pt x="58615" y="0"/>
                  </a:lnTo>
                  <a:lnTo>
                    <a:pt x="29308" y="0"/>
                  </a:lnTo>
                  <a:lnTo>
                    <a:pt x="29308" y="29308"/>
                  </a:lnTo>
                  <a:lnTo>
                    <a:pt x="0" y="29308"/>
                  </a:lnTo>
                  <a:lnTo>
                    <a:pt x="0" y="58615"/>
                  </a:lnTo>
                  <a:lnTo>
                    <a:pt x="29308" y="58615"/>
                  </a:lnTo>
                  <a:lnTo>
                    <a:pt x="29308" y="87923"/>
                  </a:lnTo>
                  <a:lnTo>
                    <a:pt x="58615" y="87923"/>
                  </a:lnTo>
                  <a:lnTo>
                    <a:pt x="58615" y="58615"/>
                  </a:lnTo>
                  <a:lnTo>
                    <a:pt x="87923" y="58615"/>
                  </a:lnTo>
                  <a:lnTo>
                    <a:pt x="87923" y="293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96"/>
            <p:cNvSpPr/>
            <p:nvPr/>
          </p:nvSpPr>
          <p:spPr>
            <a:xfrm>
              <a:off x="5480538" y="967886"/>
              <a:ext cx="234461" cy="234461"/>
            </a:xfrm>
            <a:custGeom>
              <a:rect b="b" l="l" r="r" t="t"/>
              <a:pathLst>
                <a:path extrusionOk="0" h="234461" w="234461">
                  <a:moveTo>
                    <a:pt x="156063" y="175113"/>
                  </a:moveTo>
                  <a:cubicBezTo>
                    <a:pt x="139944" y="143608"/>
                    <a:pt x="146538" y="149469"/>
                    <a:pt x="156796" y="141410"/>
                  </a:cubicBezTo>
                  <a:cubicBezTo>
                    <a:pt x="166321" y="134083"/>
                    <a:pt x="166321" y="114300"/>
                    <a:pt x="172183" y="107706"/>
                  </a:cubicBezTo>
                  <a:cubicBezTo>
                    <a:pt x="178044" y="100379"/>
                    <a:pt x="180975" y="80596"/>
                    <a:pt x="178777" y="73269"/>
                  </a:cubicBezTo>
                  <a:cubicBezTo>
                    <a:pt x="175846" y="63011"/>
                    <a:pt x="171450" y="68873"/>
                    <a:pt x="170717" y="60813"/>
                  </a:cubicBezTo>
                  <a:cubicBezTo>
                    <a:pt x="169252" y="44694"/>
                    <a:pt x="173648" y="30773"/>
                    <a:pt x="164123" y="23446"/>
                  </a:cubicBezTo>
                  <a:cubicBezTo>
                    <a:pt x="155331" y="16119"/>
                    <a:pt x="144340" y="0"/>
                    <a:pt x="126023" y="0"/>
                  </a:cubicBezTo>
                  <a:cubicBezTo>
                    <a:pt x="119429" y="0"/>
                    <a:pt x="112835" y="1465"/>
                    <a:pt x="104042" y="6594"/>
                  </a:cubicBezTo>
                  <a:cubicBezTo>
                    <a:pt x="65210" y="2198"/>
                    <a:pt x="65210" y="45427"/>
                    <a:pt x="63744" y="61546"/>
                  </a:cubicBezTo>
                  <a:cubicBezTo>
                    <a:pt x="63011" y="68873"/>
                    <a:pt x="58615" y="63744"/>
                    <a:pt x="55684" y="74002"/>
                  </a:cubicBezTo>
                  <a:cubicBezTo>
                    <a:pt x="53486" y="81329"/>
                    <a:pt x="56417" y="101844"/>
                    <a:pt x="62279" y="108438"/>
                  </a:cubicBezTo>
                  <a:cubicBezTo>
                    <a:pt x="68140" y="115033"/>
                    <a:pt x="67408" y="134815"/>
                    <a:pt x="77665" y="142142"/>
                  </a:cubicBezTo>
                  <a:cubicBezTo>
                    <a:pt x="87923" y="150202"/>
                    <a:pt x="94517" y="144340"/>
                    <a:pt x="78398" y="175846"/>
                  </a:cubicBezTo>
                  <a:cubicBezTo>
                    <a:pt x="70338" y="191965"/>
                    <a:pt x="18317" y="186104"/>
                    <a:pt x="8059" y="200025"/>
                  </a:cubicBezTo>
                  <a:cubicBezTo>
                    <a:pt x="0" y="211015"/>
                    <a:pt x="0" y="234462"/>
                    <a:pt x="0" y="234462"/>
                  </a:cubicBezTo>
                  <a:lnTo>
                    <a:pt x="117231" y="234462"/>
                  </a:lnTo>
                  <a:lnTo>
                    <a:pt x="234462" y="234462"/>
                  </a:lnTo>
                  <a:cubicBezTo>
                    <a:pt x="234462" y="234462"/>
                    <a:pt x="234462" y="211015"/>
                    <a:pt x="226402" y="200025"/>
                  </a:cubicBezTo>
                  <a:cubicBezTo>
                    <a:pt x="216144" y="185371"/>
                    <a:pt x="164123" y="191233"/>
                    <a:pt x="156063" y="1751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3" name="Google Shape;1173;p96"/>
          <p:cNvGrpSpPr/>
          <p:nvPr/>
        </p:nvGrpSpPr>
        <p:grpSpPr>
          <a:xfrm>
            <a:off x="4316212" y="2087920"/>
            <a:ext cx="385199" cy="337878"/>
            <a:chOff x="9245844" y="4718538"/>
            <a:chExt cx="265234" cy="235193"/>
          </a:xfrm>
        </p:grpSpPr>
        <p:sp>
          <p:nvSpPr>
            <p:cNvPr id="1174" name="Google Shape;1174;p96"/>
            <p:cNvSpPr/>
            <p:nvPr/>
          </p:nvSpPr>
          <p:spPr>
            <a:xfrm>
              <a:off x="9245844" y="4747113"/>
              <a:ext cx="108437" cy="68140"/>
            </a:xfrm>
            <a:custGeom>
              <a:rect b="b" l="l" r="r" t="t"/>
              <a:pathLst>
                <a:path extrusionOk="0" h="68140" w="108437">
                  <a:moveTo>
                    <a:pt x="77665" y="47625"/>
                  </a:moveTo>
                  <a:lnTo>
                    <a:pt x="90854" y="68140"/>
                  </a:lnTo>
                  <a:lnTo>
                    <a:pt x="108438" y="41031"/>
                  </a:lnTo>
                  <a:lnTo>
                    <a:pt x="101844" y="31506"/>
                  </a:lnTo>
                  <a:cubicBezTo>
                    <a:pt x="90121" y="13921"/>
                    <a:pt x="65210" y="0"/>
                    <a:pt x="43962" y="0"/>
                  </a:cubicBezTo>
                  <a:lnTo>
                    <a:pt x="0" y="0"/>
                  </a:lnTo>
                  <a:lnTo>
                    <a:pt x="0" y="29308"/>
                  </a:lnTo>
                  <a:lnTo>
                    <a:pt x="43962" y="29308"/>
                  </a:lnTo>
                  <a:cubicBezTo>
                    <a:pt x="55684" y="30040"/>
                    <a:pt x="71803" y="38833"/>
                    <a:pt x="77665" y="476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96"/>
            <p:cNvSpPr/>
            <p:nvPr/>
          </p:nvSpPr>
          <p:spPr>
            <a:xfrm>
              <a:off x="9246576" y="4718538"/>
              <a:ext cx="263769" cy="205153"/>
            </a:xfrm>
            <a:custGeom>
              <a:rect b="b" l="l" r="r" t="t"/>
              <a:pathLst>
                <a:path extrusionOk="0" h="205153" w="263769">
                  <a:moveTo>
                    <a:pt x="197827" y="58615"/>
                  </a:moveTo>
                  <a:lnTo>
                    <a:pt x="219808" y="58615"/>
                  </a:lnTo>
                  <a:lnTo>
                    <a:pt x="219808" y="87923"/>
                  </a:lnTo>
                  <a:lnTo>
                    <a:pt x="263769" y="43962"/>
                  </a:lnTo>
                  <a:lnTo>
                    <a:pt x="219808" y="0"/>
                  </a:lnTo>
                  <a:lnTo>
                    <a:pt x="219808" y="29308"/>
                  </a:lnTo>
                  <a:lnTo>
                    <a:pt x="197827" y="29308"/>
                  </a:lnTo>
                  <a:cubicBezTo>
                    <a:pt x="176579" y="29308"/>
                    <a:pt x="151667" y="42496"/>
                    <a:pt x="139944" y="60813"/>
                  </a:cubicBezTo>
                  <a:lnTo>
                    <a:pt x="76933" y="158261"/>
                  </a:lnTo>
                  <a:cubicBezTo>
                    <a:pt x="71071" y="167787"/>
                    <a:pt x="54952" y="175846"/>
                    <a:pt x="43962" y="175846"/>
                  </a:cubicBezTo>
                  <a:lnTo>
                    <a:pt x="0" y="175846"/>
                  </a:lnTo>
                  <a:lnTo>
                    <a:pt x="0" y="205154"/>
                  </a:lnTo>
                  <a:lnTo>
                    <a:pt x="43962" y="205154"/>
                  </a:lnTo>
                  <a:cubicBezTo>
                    <a:pt x="65210" y="205154"/>
                    <a:pt x="90122" y="191965"/>
                    <a:pt x="101844" y="173648"/>
                  </a:cubicBezTo>
                  <a:lnTo>
                    <a:pt x="164856" y="76200"/>
                  </a:lnTo>
                  <a:cubicBezTo>
                    <a:pt x="170718" y="67408"/>
                    <a:pt x="186837" y="58615"/>
                    <a:pt x="197827" y="58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96"/>
            <p:cNvSpPr/>
            <p:nvPr/>
          </p:nvSpPr>
          <p:spPr>
            <a:xfrm>
              <a:off x="9380659" y="4856284"/>
              <a:ext cx="130418" cy="97447"/>
            </a:xfrm>
            <a:custGeom>
              <a:rect b="b" l="l" r="r" t="t"/>
              <a:pathLst>
                <a:path extrusionOk="0" h="97447" w="130418">
                  <a:moveTo>
                    <a:pt x="85725" y="38100"/>
                  </a:moveTo>
                  <a:lnTo>
                    <a:pt x="63744" y="38100"/>
                  </a:lnTo>
                  <a:cubicBezTo>
                    <a:pt x="52753" y="38100"/>
                    <a:pt x="36635" y="29308"/>
                    <a:pt x="30773" y="20515"/>
                  </a:cubicBezTo>
                  <a:lnTo>
                    <a:pt x="17584" y="0"/>
                  </a:lnTo>
                  <a:lnTo>
                    <a:pt x="0" y="27110"/>
                  </a:lnTo>
                  <a:lnTo>
                    <a:pt x="6594" y="36635"/>
                  </a:lnTo>
                  <a:cubicBezTo>
                    <a:pt x="18317" y="54219"/>
                    <a:pt x="43228" y="68140"/>
                    <a:pt x="64476" y="68140"/>
                  </a:cubicBezTo>
                  <a:lnTo>
                    <a:pt x="86457" y="68140"/>
                  </a:lnTo>
                  <a:lnTo>
                    <a:pt x="86457" y="97448"/>
                  </a:lnTo>
                  <a:lnTo>
                    <a:pt x="130419" y="53486"/>
                  </a:lnTo>
                  <a:lnTo>
                    <a:pt x="86457" y="9525"/>
                  </a:lnTo>
                  <a:lnTo>
                    <a:pt x="86457" y="38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7" name="Google Shape;1177;p96"/>
          <p:cNvSpPr/>
          <p:nvPr/>
        </p:nvSpPr>
        <p:spPr>
          <a:xfrm>
            <a:off x="7269544" y="2117117"/>
            <a:ext cx="385103" cy="279506"/>
          </a:xfrm>
          <a:custGeom>
            <a:rect b="b" l="l" r="r" t="t"/>
            <a:pathLst>
              <a:path extrusionOk="0" h="193430" w="263769">
                <a:moveTo>
                  <a:pt x="91587" y="193431"/>
                </a:moveTo>
                <a:lnTo>
                  <a:pt x="0" y="101844"/>
                </a:lnTo>
                <a:lnTo>
                  <a:pt x="20515" y="81329"/>
                </a:lnTo>
                <a:lnTo>
                  <a:pt x="91587" y="151667"/>
                </a:lnTo>
                <a:lnTo>
                  <a:pt x="243254" y="0"/>
                </a:lnTo>
                <a:lnTo>
                  <a:pt x="263769" y="212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97"/>
          <p:cNvSpPr/>
          <p:nvPr/>
        </p:nvSpPr>
        <p:spPr>
          <a:xfrm>
            <a:off x="0" y="554000"/>
            <a:ext cx="9144000" cy="4587000"/>
          </a:xfrm>
          <a:prstGeom prst="round2SameRect">
            <a:avLst>
              <a:gd fmla="val 7609" name="adj1"/>
              <a:gd fmla="val 0" name="adj2"/>
            </a:avLst>
          </a:prstGeom>
          <a:solidFill>
            <a:schemeClr val="lt1"/>
          </a:solidFill>
          <a:ln>
            <a:noFill/>
          </a:ln>
          <a:effectLst>
            <a:outerShdw blurRad="485775" rotWithShape="0" algn="bl" dir="5400000" dist="19050">
              <a:schemeClr val="accent1">
                <a:alpha val="11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97"/>
          <p:cNvSpPr/>
          <p:nvPr/>
        </p:nvSpPr>
        <p:spPr>
          <a:xfrm>
            <a:off x="283800" y="333731"/>
            <a:ext cx="2414400" cy="4422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  <a:effectLst>
            <a:outerShdw blurRad="471488" rotWithShape="0" algn="bl" dir="5400000" dist="38100">
              <a:srgbClr val="20124D">
                <a:alpha val="1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Ловим охваты</a:t>
            </a:r>
            <a:endParaRPr b="1" sz="16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184" name="Google Shape;1184;p97"/>
          <p:cNvGraphicFramePr/>
          <p:nvPr/>
        </p:nvGraphicFramePr>
        <p:xfrm>
          <a:off x="413338" y="1002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{D21F406E-B2F7-4970-AFCD-0E9FF6E6EEAB}</a:tableStyleId>
              </a:tblPr>
              <a:tblGrid>
                <a:gridCol w="1918350"/>
                <a:gridCol w="6398975"/>
              </a:tblGrid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Суть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Находим инструменты, которые помогут максимально распространить информацию о парке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Соцсети </a:t>
                      </a:r>
                      <a:b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присутствия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Можно вообще не присутствовать, использовать соцсети только </a:t>
                      </a:r>
                      <a:b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как источник трафика на сайт (или туда, где будут приниматься заявки)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Если присутствуем, выбираем те, где будут доступные для нас инструменты продвижения: используем аккаунт как посадочную страницу со всей необходимой информацией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Инструменты </a:t>
                      </a:r>
                      <a:b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продвижения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Самые охватные: таргетированная реклама и размещения </a:t>
                      </a:r>
                      <a:b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 чатах/сообществах/у блогеров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Особенности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Основной бюджет уходит именно на платные инструменты продвижения, контент создается только в рамках необходимости для этих инструментов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Кому подойдет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Паркам, у которых есть хорошая посадочная страница, которая </a:t>
                      </a:r>
                      <a:b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будет конвертировать заявки. Соцсети только источник трафика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98"/>
          <p:cNvSpPr/>
          <p:nvPr/>
        </p:nvSpPr>
        <p:spPr>
          <a:xfrm>
            <a:off x="0" y="554000"/>
            <a:ext cx="9144000" cy="4587000"/>
          </a:xfrm>
          <a:prstGeom prst="round2SameRect">
            <a:avLst>
              <a:gd fmla="val 7609" name="adj1"/>
              <a:gd fmla="val 0" name="adj2"/>
            </a:avLst>
          </a:prstGeom>
          <a:solidFill>
            <a:schemeClr val="lt1"/>
          </a:solidFill>
          <a:ln>
            <a:noFill/>
          </a:ln>
          <a:effectLst>
            <a:outerShdw blurRad="485775" rotWithShape="0" algn="bl" dir="5400000" dist="19050">
              <a:schemeClr val="accent1">
                <a:alpha val="11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190" name="Google Shape;1190;p98"/>
          <p:cNvGraphicFramePr/>
          <p:nvPr/>
        </p:nvGraphicFramePr>
        <p:xfrm>
          <a:off x="411075" y="1002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{D21F406E-B2F7-4970-AFCD-0E9FF6E6EEAB}</a:tableStyleId>
              </a:tblPr>
              <a:tblGrid>
                <a:gridCol w="1920625"/>
                <a:gridCol w="6355625"/>
              </a:tblGrid>
              <a:tr h="617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Суть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Выстраиваем информативную среду на площадке, привлекаем к ней внимание через вертикальные видеоролики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Соцсети присутствия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Все, где есть вертикальный видеоконтент (дублируем везде, </a:t>
                      </a:r>
                      <a:b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потому что не знаем, где конкретно выстрелит)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Инструменты продвижения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Виральный контент + может быть поддержка таргетированной рекламой, где это возможно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Особенности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Нужно быть готовым к тому, что потребуется живое лицо или несколько готовых сниматься на постоянной основе, делиться полезными материалами и часто выходить на связь с аудиторией (скучным быть </a:t>
                      </a:r>
                      <a:b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не прокатит!)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Кому подойдет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Тем, у кого есть ресурсы регулярно создавать контент, экспериментировать, пробовать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91" name="Google Shape;1191;p98"/>
          <p:cNvSpPr/>
          <p:nvPr/>
        </p:nvSpPr>
        <p:spPr>
          <a:xfrm>
            <a:off x="283800" y="333725"/>
            <a:ext cx="3429000" cy="4422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  <a:effectLst>
            <a:outerShdw blurRad="471488" rotWithShape="0" algn="bl" dir="5400000" dist="38100">
              <a:srgbClr val="20124D">
                <a:alpha val="1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Креативно балансируем</a:t>
            </a:r>
            <a:endParaRPr b="1" sz="16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99"/>
          <p:cNvSpPr/>
          <p:nvPr/>
        </p:nvSpPr>
        <p:spPr>
          <a:xfrm>
            <a:off x="0" y="554000"/>
            <a:ext cx="9144000" cy="4587000"/>
          </a:xfrm>
          <a:prstGeom prst="round2SameRect">
            <a:avLst>
              <a:gd fmla="val 7609" name="adj1"/>
              <a:gd fmla="val 0" name="adj2"/>
            </a:avLst>
          </a:prstGeom>
          <a:solidFill>
            <a:schemeClr val="lt1"/>
          </a:solidFill>
          <a:ln>
            <a:noFill/>
          </a:ln>
          <a:effectLst>
            <a:outerShdw blurRad="485775" rotWithShape="0" algn="bl" dir="5400000" dist="19050">
              <a:schemeClr val="accent1">
                <a:alpha val="11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197" name="Google Shape;1197;p99"/>
          <p:cNvGraphicFramePr/>
          <p:nvPr/>
        </p:nvGraphicFramePr>
        <p:xfrm>
          <a:off x="411075" y="1002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{D21F406E-B2F7-4970-AFCD-0E9FF6E6EEAB}</a:tableStyleId>
              </a:tblPr>
              <a:tblGrid>
                <a:gridCol w="1920625"/>
                <a:gridCol w="6355625"/>
              </a:tblGrid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Суть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Ищем идеальный набор площадок и инструментов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Соцсети присутствия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Начинаем с той, где проще продвигаться – </a:t>
                      </a: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VK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Подтягиваем площадку посложнее, если есть ресурсы </a:t>
                      </a:r>
                      <a:b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 её продвижение – </a:t>
                      </a: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TG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Запариваемся и начинаем снимать видеоконтент – </a:t>
                      </a: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YT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Находим бюджет и пробуем доп. площадки – </a:t>
                      </a: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ОК, Дзен </a:t>
                      </a: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 т.д. 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Инструменты продвижения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Пробуем всё, что существует по мере удорожания: тестируем на небольших бюджетах и масштабируем, если сработало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Особенности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Большие вложения = нужно больше анализировать, чтобы принимать верные решения 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Кому подойдет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Командам с хорошими человеческими и денежными ресурсами: на ведение соцсетей их будет уходить много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98" name="Google Shape;1198;p99"/>
          <p:cNvSpPr/>
          <p:nvPr/>
        </p:nvSpPr>
        <p:spPr>
          <a:xfrm>
            <a:off x="283800" y="333725"/>
            <a:ext cx="2184900" cy="4422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  <a:effectLst>
            <a:outerShdw blurRad="471488" rotWithShape="0" algn="bl" dir="5400000" dist="38100">
              <a:srgbClr val="20124D">
                <a:alpha val="1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Пробуем всё</a:t>
            </a:r>
            <a:endParaRPr b="1" sz="16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00"/>
          <p:cNvSpPr/>
          <p:nvPr/>
        </p:nvSpPr>
        <p:spPr>
          <a:xfrm>
            <a:off x="362625" y="511375"/>
            <a:ext cx="8418600" cy="4209900"/>
          </a:xfrm>
          <a:prstGeom prst="roundRect">
            <a:avLst>
              <a:gd fmla="val 708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4" name="Google Shape;1204;p100"/>
          <p:cNvSpPr txBox="1"/>
          <p:nvPr>
            <p:ph type="ctrTitle"/>
          </p:nvPr>
        </p:nvSpPr>
        <p:spPr>
          <a:xfrm>
            <a:off x="651525" y="2867150"/>
            <a:ext cx="7333500" cy="15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/>
              <a:t>Конкурсное</a:t>
            </a:r>
            <a:endParaRPr sz="50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/>
              <a:t>задание</a:t>
            </a:r>
            <a:endParaRPr sz="5000"/>
          </a:p>
        </p:txBody>
      </p:sp>
      <p:grpSp>
        <p:nvGrpSpPr>
          <p:cNvPr id="1205" name="Google Shape;1205;p100"/>
          <p:cNvGrpSpPr/>
          <p:nvPr/>
        </p:nvGrpSpPr>
        <p:grpSpPr>
          <a:xfrm>
            <a:off x="725222" y="896281"/>
            <a:ext cx="726455" cy="181232"/>
            <a:chOff x="238125" y="1899950"/>
            <a:chExt cx="7025675" cy="1752725"/>
          </a:xfrm>
        </p:grpSpPr>
        <p:sp>
          <p:nvSpPr>
            <p:cNvPr id="1206" name="Google Shape;1206;p100"/>
            <p:cNvSpPr/>
            <p:nvPr/>
          </p:nvSpPr>
          <p:spPr>
            <a:xfrm>
              <a:off x="817425" y="2390700"/>
              <a:ext cx="642075" cy="775900"/>
            </a:xfrm>
            <a:custGeom>
              <a:rect b="b" l="l" r="r" t="t"/>
              <a:pathLst>
                <a:path extrusionOk="0" h="31036" w="25683">
                  <a:moveTo>
                    <a:pt x="12399" y="0"/>
                  </a:moveTo>
                  <a:cubicBezTo>
                    <a:pt x="10776" y="0"/>
                    <a:pt x="9152" y="0"/>
                    <a:pt x="7528" y="591"/>
                  </a:cubicBezTo>
                  <a:cubicBezTo>
                    <a:pt x="6200" y="886"/>
                    <a:pt x="4872" y="1624"/>
                    <a:pt x="3838" y="2214"/>
                  </a:cubicBezTo>
                  <a:cubicBezTo>
                    <a:pt x="2953" y="2805"/>
                    <a:pt x="2215" y="3838"/>
                    <a:pt x="1624" y="5166"/>
                  </a:cubicBezTo>
                  <a:cubicBezTo>
                    <a:pt x="886" y="6495"/>
                    <a:pt x="591" y="7823"/>
                    <a:pt x="591" y="9004"/>
                  </a:cubicBezTo>
                  <a:cubicBezTo>
                    <a:pt x="591" y="10332"/>
                    <a:pt x="886" y="11365"/>
                    <a:pt x="1329" y="12399"/>
                  </a:cubicBezTo>
                  <a:cubicBezTo>
                    <a:pt x="1624" y="13284"/>
                    <a:pt x="2215" y="14317"/>
                    <a:pt x="2953" y="14908"/>
                  </a:cubicBezTo>
                  <a:cubicBezTo>
                    <a:pt x="3543" y="15941"/>
                    <a:pt x="4576" y="16531"/>
                    <a:pt x="5462" y="16827"/>
                  </a:cubicBezTo>
                  <a:cubicBezTo>
                    <a:pt x="6790" y="17565"/>
                    <a:pt x="8119" y="17860"/>
                    <a:pt x="9447" y="17860"/>
                  </a:cubicBezTo>
                  <a:lnTo>
                    <a:pt x="14318" y="18155"/>
                  </a:lnTo>
                  <a:cubicBezTo>
                    <a:pt x="15646" y="18450"/>
                    <a:pt x="16975" y="18893"/>
                    <a:pt x="18303" y="19483"/>
                  </a:cubicBezTo>
                  <a:cubicBezTo>
                    <a:pt x="19189" y="20221"/>
                    <a:pt x="19484" y="21107"/>
                    <a:pt x="19484" y="22140"/>
                  </a:cubicBezTo>
                  <a:cubicBezTo>
                    <a:pt x="19484" y="23468"/>
                    <a:pt x="18893" y="24354"/>
                    <a:pt x="17860" y="25092"/>
                  </a:cubicBezTo>
                  <a:cubicBezTo>
                    <a:pt x="16679" y="25682"/>
                    <a:pt x="14908" y="25978"/>
                    <a:pt x="13285" y="25978"/>
                  </a:cubicBezTo>
                  <a:cubicBezTo>
                    <a:pt x="11661" y="25978"/>
                    <a:pt x="10038" y="25682"/>
                    <a:pt x="8709" y="25092"/>
                  </a:cubicBezTo>
                  <a:cubicBezTo>
                    <a:pt x="7528" y="24354"/>
                    <a:pt x="6200" y="23468"/>
                    <a:pt x="5905" y="22140"/>
                  </a:cubicBezTo>
                  <a:lnTo>
                    <a:pt x="1" y="22140"/>
                  </a:lnTo>
                  <a:cubicBezTo>
                    <a:pt x="296" y="23468"/>
                    <a:pt x="886" y="24649"/>
                    <a:pt x="1624" y="25682"/>
                  </a:cubicBezTo>
                  <a:cubicBezTo>
                    <a:pt x="2215" y="27011"/>
                    <a:pt x="3248" y="28044"/>
                    <a:pt x="4281" y="28634"/>
                  </a:cubicBezTo>
                  <a:cubicBezTo>
                    <a:pt x="5462" y="29668"/>
                    <a:pt x="6790" y="30258"/>
                    <a:pt x="8119" y="30553"/>
                  </a:cubicBezTo>
                  <a:cubicBezTo>
                    <a:pt x="9249" y="30759"/>
                    <a:pt x="10379" y="31036"/>
                    <a:pt x="11758" y="31036"/>
                  </a:cubicBezTo>
                  <a:cubicBezTo>
                    <a:pt x="12361" y="31036"/>
                    <a:pt x="13010" y="30983"/>
                    <a:pt x="13728" y="30848"/>
                  </a:cubicBezTo>
                  <a:cubicBezTo>
                    <a:pt x="14188" y="30974"/>
                    <a:pt x="14672" y="31028"/>
                    <a:pt x="15166" y="31028"/>
                  </a:cubicBezTo>
                  <a:cubicBezTo>
                    <a:pt x="16415" y="31028"/>
                    <a:pt x="17730" y="30681"/>
                    <a:pt x="18893" y="30258"/>
                  </a:cubicBezTo>
                  <a:cubicBezTo>
                    <a:pt x="20517" y="29963"/>
                    <a:pt x="21550" y="29225"/>
                    <a:pt x="22731" y="28339"/>
                  </a:cubicBezTo>
                  <a:cubicBezTo>
                    <a:pt x="23764" y="27601"/>
                    <a:pt x="24502" y="26716"/>
                    <a:pt x="25093" y="25387"/>
                  </a:cubicBezTo>
                  <a:cubicBezTo>
                    <a:pt x="25388" y="24354"/>
                    <a:pt x="25683" y="23026"/>
                    <a:pt x="25683" y="21845"/>
                  </a:cubicBezTo>
                  <a:cubicBezTo>
                    <a:pt x="25683" y="19483"/>
                    <a:pt x="24797" y="17565"/>
                    <a:pt x="23174" y="15941"/>
                  </a:cubicBezTo>
                  <a:cubicBezTo>
                    <a:pt x="21107" y="14022"/>
                    <a:pt x="18893" y="12989"/>
                    <a:pt x="16237" y="12989"/>
                  </a:cubicBezTo>
                  <a:lnTo>
                    <a:pt x="10776" y="12399"/>
                  </a:lnTo>
                  <a:cubicBezTo>
                    <a:pt x="9447" y="12399"/>
                    <a:pt x="8414" y="11956"/>
                    <a:pt x="7528" y="11365"/>
                  </a:cubicBezTo>
                  <a:cubicBezTo>
                    <a:pt x="6790" y="10627"/>
                    <a:pt x="6495" y="10037"/>
                    <a:pt x="6495" y="9004"/>
                  </a:cubicBezTo>
                  <a:cubicBezTo>
                    <a:pt x="6495" y="7823"/>
                    <a:pt x="6790" y="7085"/>
                    <a:pt x="7086" y="6495"/>
                  </a:cubicBezTo>
                  <a:cubicBezTo>
                    <a:pt x="8414" y="5462"/>
                    <a:pt x="10038" y="5166"/>
                    <a:pt x="11661" y="5166"/>
                  </a:cubicBezTo>
                  <a:cubicBezTo>
                    <a:pt x="13285" y="5166"/>
                    <a:pt x="14908" y="5462"/>
                    <a:pt x="16237" y="6200"/>
                  </a:cubicBezTo>
                  <a:cubicBezTo>
                    <a:pt x="17565" y="6495"/>
                    <a:pt x="18598" y="7380"/>
                    <a:pt x="19189" y="8709"/>
                  </a:cubicBezTo>
                  <a:lnTo>
                    <a:pt x="25388" y="8709"/>
                  </a:lnTo>
                  <a:cubicBezTo>
                    <a:pt x="25093" y="7823"/>
                    <a:pt x="24502" y="6495"/>
                    <a:pt x="23764" y="5462"/>
                  </a:cubicBezTo>
                  <a:cubicBezTo>
                    <a:pt x="23174" y="4133"/>
                    <a:pt x="22141" y="3543"/>
                    <a:pt x="21107" y="2510"/>
                  </a:cubicBezTo>
                  <a:cubicBezTo>
                    <a:pt x="19927" y="1624"/>
                    <a:pt x="18598" y="886"/>
                    <a:pt x="17270" y="591"/>
                  </a:cubicBezTo>
                  <a:cubicBezTo>
                    <a:pt x="15646" y="296"/>
                    <a:pt x="14023" y="0"/>
                    <a:pt x="12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100"/>
            <p:cNvSpPr/>
            <p:nvPr/>
          </p:nvSpPr>
          <p:spPr>
            <a:xfrm>
              <a:off x="1747300" y="2398075"/>
              <a:ext cx="520300" cy="756475"/>
            </a:xfrm>
            <a:custGeom>
              <a:rect b="b" l="l" r="r" t="t"/>
              <a:pathLst>
                <a:path extrusionOk="0" h="30259" w="20812">
                  <a:moveTo>
                    <a:pt x="1" y="1"/>
                  </a:moveTo>
                  <a:lnTo>
                    <a:pt x="1" y="30258"/>
                  </a:lnTo>
                  <a:lnTo>
                    <a:pt x="20812" y="30258"/>
                  </a:lnTo>
                  <a:lnTo>
                    <a:pt x="20812" y="25092"/>
                  </a:lnTo>
                  <a:lnTo>
                    <a:pt x="5757" y="25092"/>
                  </a:lnTo>
                  <a:lnTo>
                    <a:pt x="5757" y="17860"/>
                  </a:lnTo>
                  <a:lnTo>
                    <a:pt x="20517" y="17860"/>
                  </a:lnTo>
                  <a:lnTo>
                    <a:pt x="20517" y="12399"/>
                  </a:lnTo>
                  <a:lnTo>
                    <a:pt x="5757" y="12399"/>
                  </a:lnTo>
                  <a:lnTo>
                    <a:pt x="5757" y="5167"/>
                  </a:lnTo>
                  <a:lnTo>
                    <a:pt x="20812" y="5167"/>
                  </a:lnTo>
                  <a:lnTo>
                    <a:pt x="20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100"/>
            <p:cNvSpPr/>
            <p:nvPr/>
          </p:nvSpPr>
          <p:spPr>
            <a:xfrm>
              <a:off x="2522200" y="2398075"/>
              <a:ext cx="642075" cy="756475"/>
            </a:xfrm>
            <a:custGeom>
              <a:rect b="b" l="l" r="r" t="t"/>
              <a:pathLst>
                <a:path extrusionOk="0" h="30259" w="25683">
                  <a:moveTo>
                    <a:pt x="0" y="1"/>
                  </a:moveTo>
                  <a:lnTo>
                    <a:pt x="0" y="5167"/>
                  </a:lnTo>
                  <a:lnTo>
                    <a:pt x="9742" y="5167"/>
                  </a:lnTo>
                  <a:lnTo>
                    <a:pt x="9742" y="30258"/>
                  </a:lnTo>
                  <a:lnTo>
                    <a:pt x="15941" y="30258"/>
                  </a:lnTo>
                  <a:lnTo>
                    <a:pt x="15941" y="5167"/>
                  </a:lnTo>
                  <a:lnTo>
                    <a:pt x="25682" y="5167"/>
                  </a:lnTo>
                  <a:lnTo>
                    <a:pt x="25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100"/>
            <p:cNvSpPr/>
            <p:nvPr/>
          </p:nvSpPr>
          <p:spPr>
            <a:xfrm>
              <a:off x="3407775" y="2398075"/>
              <a:ext cx="645775" cy="756475"/>
            </a:xfrm>
            <a:custGeom>
              <a:rect b="b" l="l" r="r" t="t"/>
              <a:pathLst>
                <a:path extrusionOk="0" h="30259" w="25831">
                  <a:moveTo>
                    <a:pt x="1" y="1"/>
                  </a:moveTo>
                  <a:lnTo>
                    <a:pt x="1" y="5167"/>
                  </a:lnTo>
                  <a:lnTo>
                    <a:pt x="10185" y="5167"/>
                  </a:lnTo>
                  <a:lnTo>
                    <a:pt x="10185" y="30258"/>
                  </a:lnTo>
                  <a:lnTo>
                    <a:pt x="16089" y="30258"/>
                  </a:lnTo>
                  <a:lnTo>
                    <a:pt x="16089" y="5167"/>
                  </a:lnTo>
                  <a:lnTo>
                    <a:pt x="25830" y="5167"/>
                  </a:lnTo>
                  <a:lnTo>
                    <a:pt x="258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100"/>
            <p:cNvSpPr/>
            <p:nvPr/>
          </p:nvSpPr>
          <p:spPr>
            <a:xfrm>
              <a:off x="4322900" y="2398075"/>
              <a:ext cx="527675" cy="756475"/>
            </a:xfrm>
            <a:custGeom>
              <a:rect b="b" l="l" r="r" t="t"/>
              <a:pathLst>
                <a:path extrusionOk="0" h="30259" w="21107">
                  <a:moveTo>
                    <a:pt x="0" y="1"/>
                  </a:moveTo>
                  <a:lnTo>
                    <a:pt x="0" y="30258"/>
                  </a:lnTo>
                  <a:lnTo>
                    <a:pt x="21107" y="30258"/>
                  </a:lnTo>
                  <a:lnTo>
                    <a:pt x="21107" y="25092"/>
                  </a:lnTo>
                  <a:lnTo>
                    <a:pt x="5904" y="25092"/>
                  </a:lnTo>
                  <a:lnTo>
                    <a:pt x="5904" y="17860"/>
                  </a:lnTo>
                  <a:lnTo>
                    <a:pt x="20811" y="17860"/>
                  </a:lnTo>
                  <a:lnTo>
                    <a:pt x="20811" y="12399"/>
                  </a:lnTo>
                  <a:lnTo>
                    <a:pt x="5904" y="12399"/>
                  </a:lnTo>
                  <a:lnTo>
                    <a:pt x="5904" y="5167"/>
                  </a:lnTo>
                  <a:lnTo>
                    <a:pt x="21107" y="5167"/>
                  </a:lnTo>
                  <a:lnTo>
                    <a:pt x="2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100"/>
            <p:cNvSpPr/>
            <p:nvPr/>
          </p:nvSpPr>
          <p:spPr>
            <a:xfrm>
              <a:off x="5160500" y="2405450"/>
              <a:ext cx="671600" cy="756475"/>
            </a:xfrm>
            <a:custGeom>
              <a:rect b="b" l="l" r="r" t="t"/>
              <a:pathLst>
                <a:path extrusionOk="0" h="30259" w="26864">
                  <a:moveTo>
                    <a:pt x="14466" y="4872"/>
                  </a:moveTo>
                  <a:cubicBezTo>
                    <a:pt x="15646" y="4872"/>
                    <a:pt x="16975" y="5167"/>
                    <a:pt x="18008" y="5905"/>
                  </a:cubicBezTo>
                  <a:cubicBezTo>
                    <a:pt x="19041" y="6495"/>
                    <a:pt x="19336" y="7528"/>
                    <a:pt x="19336" y="8857"/>
                  </a:cubicBezTo>
                  <a:cubicBezTo>
                    <a:pt x="19336" y="10037"/>
                    <a:pt x="19041" y="11071"/>
                    <a:pt x="18008" y="11809"/>
                  </a:cubicBezTo>
                  <a:cubicBezTo>
                    <a:pt x="17164" y="12291"/>
                    <a:pt x="16124" y="12773"/>
                    <a:pt x="15128" y="12773"/>
                  </a:cubicBezTo>
                  <a:cubicBezTo>
                    <a:pt x="14904" y="12773"/>
                    <a:pt x="14682" y="12748"/>
                    <a:pt x="14466" y="12694"/>
                  </a:cubicBezTo>
                  <a:lnTo>
                    <a:pt x="5905" y="12989"/>
                  </a:lnTo>
                  <a:lnTo>
                    <a:pt x="5905" y="4872"/>
                  </a:lnTo>
                  <a:close/>
                  <a:moveTo>
                    <a:pt x="1" y="1"/>
                  </a:moveTo>
                  <a:lnTo>
                    <a:pt x="1" y="30258"/>
                  </a:lnTo>
                  <a:lnTo>
                    <a:pt x="5905" y="30258"/>
                  </a:lnTo>
                  <a:lnTo>
                    <a:pt x="5905" y="18598"/>
                  </a:lnTo>
                  <a:lnTo>
                    <a:pt x="10776" y="18598"/>
                  </a:lnTo>
                  <a:lnTo>
                    <a:pt x="19927" y="30258"/>
                  </a:lnTo>
                  <a:lnTo>
                    <a:pt x="26864" y="30258"/>
                  </a:lnTo>
                  <a:lnTo>
                    <a:pt x="17713" y="18303"/>
                  </a:lnTo>
                  <a:cubicBezTo>
                    <a:pt x="18303" y="18303"/>
                    <a:pt x="19041" y="17860"/>
                    <a:pt x="19631" y="17565"/>
                  </a:cubicBezTo>
                  <a:cubicBezTo>
                    <a:pt x="20960" y="17270"/>
                    <a:pt x="21845" y="16679"/>
                    <a:pt x="22879" y="15646"/>
                  </a:cubicBezTo>
                  <a:cubicBezTo>
                    <a:pt x="23912" y="14613"/>
                    <a:pt x="24502" y="13727"/>
                    <a:pt x="24797" y="12694"/>
                  </a:cubicBezTo>
                  <a:cubicBezTo>
                    <a:pt x="25240" y="11366"/>
                    <a:pt x="25535" y="10480"/>
                    <a:pt x="25535" y="9152"/>
                  </a:cubicBezTo>
                  <a:cubicBezTo>
                    <a:pt x="25535" y="7823"/>
                    <a:pt x="25240" y="6790"/>
                    <a:pt x="24797" y="5610"/>
                  </a:cubicBezTo>
                  <a:cubicBezTo>
                    <a:pt x="24502" y="4576"/>
                    <a:pt x="23912" y="3543"/>
                    <a:pt x="22879" y="2658"/>
                  </a:cubicBezTo>
                  <a:cubicBezTo>
                    <a:pt x="21845" y="1624"/>
                    <a:pt x="20960" y="1034"/>
                    <a:pt x="19631" y="591"/>
                  </a:cubicBezTo>
                  <a:cubicBezTo>
                    <a:pt x="18008" y="1"/>
                    <a:pt x="16680" y="1"/>
                    <a:pt x="15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100"/>
            <p:cNvSpPr/>
            <p:nvPr/>
          </p:nvSpPr>
          <p:spPr>
            <a:xfrm>
              <a:off x="6049800" y="2379625"/>
              <a:ext cx="638375" cy="786975"/>
            </a:xfrm>
            <a:custGeom>
              <a:rect b="b" l="l" r="r" t="t"/>
              <a:pathLst>
                <a:path extrusionOk="0" h="31479" w="25535">
                  <a:moveTo>
                    <a:pt x="12398" y="1"/>
                  </a:moveTo>
                  <a:cubicBezTo>
                    <a:pt x="10775" y="1"/>
                    <a:pt x="9151" y="1"/>
                    <a:pt x="7528" y="739"/>
                  </a:cubicBezTo>
                  <a:cubicBezTo>
                    <a:pt x="6199" y="1034"/>
                    <a:pt x="4871" y="1624"/>
                    <a:pt x="3985" y="2657"/>
                  </a:cubicBezTo>
                  <a:cubicBezTo>
                    <a:pt x="2952" y="3248"/>
                    <a:pt x="2362" y="4281"/>
                    <a:pt x="1624" y="5609"/>
                  </a:cubicBezTo>
                  <a:cubicBezTo>
                    <a:pt x="1033" y="6938"/>
                    <a:pt x="738" y="8266"/>
                    <a:pt x="738" y="9447"/>
                  </a:cubicBezTo>
                  <a:cubicBezTo>
                    <a:pt x="738" y="10775"/>
                    <a:pt x="1033" y="11808"/>
                    <a:pt x="1328" y="12842"/>
                  </a:cubicBezTo>
                  <a:cubicBezTo>
                    <a:pt x="1624" y="13727"/>
                    <a:pt x="2362" y="14760"/>
                    <a:pt x="2952" y="15351"/>
                  </a:cubicBezTo>
                  <a:cubicBezTo>
                    <a:pt x="3690" y="16384"/>
                    <a:pt x="4576" y="16974"/>
                    <a:pt x="5609" y="17270"/>
                  </a:cubicBezTo>
                  <a:cubicBezTo>
                    <a:pt x="6937" y="18008"/>
                    <a:pt x="8118" y="18303"/>
                    <a:pt x="9446" y="18303"/>
                  </a:cubicBezTo>
                  <a:lnTo>
                    <a:pt x="14317" y="18598"/>
                  </a:lnTo>
                  <a:cubicBezTo>
                    <a:pt x="15645" y="18893"/>
                    <a:pt x="16974" y="19336"/>
                    <a:pt x="18302" y="19926"/>
                  </a:cubicBezTo>
                  <a:cubicBezTo>
                    <a:pt x="19335" y="20664"/>
                    <a:pt x="19631" y="21550"/>
                    <a:pt x="19631" y="22583"/>
                  </a:cubicBezTo>
                  <a:cubicBezTo>
                    <a:pt x="19631" y="23911"/>
                    <a:pt x="18893" y="24797"/>
                    <a:pt x="18007" y="25535"/>
                  </a:cubicBezTo>
                  <a:cubicBezTo>
                    <a:pt x="16679" y="26125"/>
                    <a:pt x="15055" y="26421"/>
                    <a:pt x="13432" y="26421"/>
                  </a:cubicBezTo>
                  <a:cubicBezTo>
                    <a:pt x="11808" y="26421"/>
                    <a:pt x="10184" y="26125"/>
                    <a:pt x="8856" y="25535"/>
                  </a:cubicBezTo>
                  <a:cubicBezTo>
                    <a:pt x="7528" y="24797"/>
                    <a:pt x="6494" y="23911"/>
                    <a:pt x="5904" y="22583"/>
                  </a:cubicBezTo>
                  <a:lnTo>
                    <a:pt x="0" y="22583"/>
                  </a:lnTo>
                  <a:cubicBezTo>
                    <a:pt x="295" y="23911"/>
                    <a:pt x="1033" y="25092"/>
                    <a:pt x="1624" y="26125"/>
                  </a:cubicBezTo>
                  <a:cubicBezTo>
                    <a:pt x="2362" y="27454"/>
                    <a:pt x="3247" y="28487"/>
                    <a:pt x="4280" y="29077"/>
                  </a:cubicBezTo>
                  <a:cubicBezTo>
                    <a:pt x="5609" y="30111"/>
                    <a:pt x="6937" y="30701"/>
                    <a:pt x="8118" y="30996"/>
                  </a:cubicBezTo>
                  <a:cubicBezTo>
                    <a:pt x="9351" y="31202"/>
                    <a:pt x="10655" y="31479"/>
                    <a:pt x="11783" y="31479"/>
                  </a:cubicBezTo>
                  <a:cubicBezTo>
                    <a:pt x="12275" y="31479"/>
                    <a:pt x="12733" y="31426"/>
                    <a:pt x="13136" y="31291"/>
                  </a:cubicBezTo>
                  <a:cubicBezTo>
                    <a:pt x="13597" y="31417"/>
                    <a:pt x="14081" y="31471"/>
                    <a:pt x="14575" y="31471"/>
                  </a:cubicBezTo>
                  <a:cubicBezTo>
                    <a:pt x="15824" y="31471"/>
                    <a:pt x="17139" y="31124"/>
                    <a:pt x="18302" y="30701"/>
                  </a:cubicBezTo>
                  <a:cubicBezTo>
                    <a:pt x="19926" y="30406"/>
                    <a:pt x="20959" y="29668"/>
                    <a:pt x="22140" y="28782"/>
                  </a:cubicBezTo>
                  <a:cubicBezTo>
                    <a:pt x="23173" y="28044"/>
                    <a:pt x="23911" y="27159"/>
                    <a:pt x="24501" y="25830"/>
                  </a:cubicBezTo>
                  <a:cubicBezTo>
                    <a:pt x="24797" y="24502"/>
                    <a:pt x="25092" y="23469"/>
                    <a:pt x="25092" y="22288"/>
                  </a:cubicBezTo>
                  <a:cubicBezTo>
                    <a:pt x="25092" y="19926"/>
                    <a:pt x="24206" y="18008"/>
                    <a:pt x="22583" y="16384"/>
                  </a:cubicBezTo>
                  <a:cubicBezTo>
                    <a:pt x="20516" y="14465"/>
                    <a:pt x="18302" y="13432"/>
                    <a:pt x="15645" y="13432"/>
                  </a:cubicBezTo>
                  <a:lnTo>
                    <a:pt x="10184" y="12842"/>
                  </a:lnTo>
                  <a:cubicBezTo>
                    <a:pt x="8856" y="12842"/>
                    <a:pt x="7823" y="12399"/>
                    <a:pt x="6937" y="11808"/>
                  </a:cubicBezTo>
                  <a:cubicBezTo>
                    <a:pt x="6199" y="11070"/>
                    <a:pt x="5904" y="10480"/>
                    <a:pt x="5904" y="9447"/>
                  </a:cubicBezTo>
                  <a:cubicBezTo>
                    <a:pt x="6199" y="8266"/>
                    <a:pt x="6494" y="7233"/>
                    <a:pt x="7528" y="6643"/>
                  </a:cubicBezTo>
                  <a:cubicBezTo>
                    <a:pt x="8856" y="5609"/>
                    <a:pt x="10480" y="5314"/>
                    <a:pt x="12103" y="5314"/>
                  </a:cubicBezTo>
                  <a:cubicBezTo>
                    <a:pt x="13727" y="5314"/>
                    <a:pt x="15350" y="5609"/>
                    <a:pt x="16679" y="6200"/>
                  </a:cubicBezTo>
                  <a:cubicBezTo>
                    <a:pt x="18007" y="6643"/>
                    <a:pt x="18893" y="7528"/>
                    <a:pt x="19631" y="8856"/>
                  </a:cubicBezTo>
                  <a:lnTo>
                    <a:pt x="25535" y="8856"/>
                  </a:lnTo>
                  <a:cubicBezTo>
                    <a:pt x="25092" y="7823"/>
                    <a:pt x="24501" y="6643"/>
                    <a:pt x="23911" y="5609"/>
                  </a:cubicBezTo>
                  <a:cubicBezTo>
                    <a:pt x="23173" y="4281"/>
                    <a:pt x="22140" y="3691"/>
                    <a:pt x="21254" y="2657"/>
                  </a:cubicBezTo>
                  <a:cubicBezTo>
                    <a:pt x="19926" y="1624"/>
                    <a:pt x="18597" y="1034"/>
                    <a:pt x="17269" y="739"/>
                  </a:cubicBezTo>
                  <a:cubicBezTo>
                    <a:pt x="15645" y="443"/>
                    <a:pt x="14022" y="1"/>
                    <a:pt x="1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100"/>
            <p:cNvSpPr/>
            <p:nvPr/>
          </p:nvSpPr>
          <p:spPr>
            <a:xfrm>
              <a:off x="238125" y="1899950"/>
              <a:ext cx="7025675" cy="1752725"/>
            </a:xfrm>
            <a:custGeom>
              <a:rect b="b" l="l" r="r" t="t"/>
              <a:pathLst>
                <a:path extrusionOk="0" h="70109" w="281027">
                  <a:moveTo>
                    <a:pt x="275861" y="5166"/>
                  </a:moveTo>
                  <a:lnTo>
                    <a:pt x="275861" y="64943"/>
                  </a:lnTo>
                  <a:lnTo>
                    <a:pt x="5166" y="64943"/>
                  </a:lnTo>
                  <a:lnTo>
                    <a:pt x="5166" y="5166"/>
                  </a:lnTo>
                  <a:close/>
                  <a:moveTo>
                    <a:pt x="0" y="0"/>
                  </a:moveTo>
                  <a:lnTo>
                    <a:pt x="0" y="70109"/>
                  </a:lnTo>
                  <a:lnTo>
                    <a:pt x="281027" y="70109"/>
                  </a:lnTo>
                  <a:lnTo>
                    <a:pt x="2810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4" name="Google Shape;1214;p100"/>
          <p:cNvGrpSpPr/>
          <p:nvPr/>
        </p:nvGrpSpPr>
        <p:grpSpPr>
          <a:xfrm>
            <a:off x="1554567" y="940236"/>
            <a:ext cx="107994" cy="108004"/>
            <a:chOff x="1214600" y="1282775"/>
            <a:chExt cx="155052" cy="154800"/>
          </a:xfrm>
        </p:grpSpPr>
        <p:cxnSp>
          <p:nvCxnSpPr>
            <p:cNvPr id="1215" name="Google Shape;1215;p100"/>
            <p:cNvCxnSpPr/>
            <p:nvPr/>
          </p:nvCxnSpPr>
          <p:spPr>
            <a:xfrm>
              <a:off x="1214600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16" name="Google Shape;1216;p100"/>
            <p:cNvCxnSpPr/>
            <p:nvPr/>
          </p:nvCxnSpPr>
          <p:spPr>
            <a:xfrm flipH="1">
              <a:off x="1214852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217" name="Google Shape;1217;p100"/>
          <p:cNvGrpSpPr/>
          <p:nvPr/>
        </p:nvGrpSpPr>
        <p:grpSpPr>
          <a:xfrm>
            <a:off x="1814976" y="846048"/>
            <a:ext cx="296400" cy="296400"/>
            <a:chOff x="3965826" y="-915938"/>
            <a:chExt cx="915947" cy="915947"/>
          </a:xfrm>
        </p:grpSpPr>
        <p:sp>
          <p:nvSpPr>
            <p:cNvPr id="1218" name="Google Shape;1218;p100"/>
            <p:cNvSpPr/>
            <p:nvPr/>
          </p:nvSpPr>
          <p:spPr>
            <a:xfrm>
              <a:off x="3967338" y="-914425"/>
              <a:ext cx="912900" cy="912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19" name="Google Shape;1219;p100"/>
            <p:cNvSpPr/>
            <p:nvPr/>
          </p:nvSpPr>
          <p:spPr>
            <a:xfrm>
              <a:off x="3965826" y="-915938"/>
              <a:ext cx="915947" cy="915947"/>
            </a:xfrm>
            <a:custGeom>
              <a:rect b="b" l="l" r="r" t="t"/>
              <a:pathLst>
                <a:path extrusionOk="0" h="915947" w="915947">
                  <a:moveTo>
                    <a:pt x="457974" y="915948"/>
                  </a:moveTo>
                  <a:cubicBezTo>
                    <a:pt x="710906" y="915948"/>
                    <a:pt x="915948" y="710906"/>
                    <a:pt x="915948" y="457974"/>
                  </a:cubicBezTo>
                  <a:cubicBezTo>
                    <a:pt x="915948" y="205041"/>
                    <a:pt x="710906" y="0"/>
                    <a:pt x="457974" y="0"/>
                  </a:cubicBezTo>
                  <a:cubicBezTo>
                    <a:pt x="205041" y="0"/>
                    <a:pt x="0" y="205041"/>
                    <a:pt x="0" y="457974"/>
                  </a:cubicBezTo>
                  <a:cubicBezTo>
                    <a:pt x="0" y="710906"/>
                    <a:pt x="205041" y="915948"/>
                    <a:pt x="457974" y="915948"/>
                  </a:cubicBezTo>
                  <a:close/>
                  <a:moveTo>
                    <a:pt x="763289" y="227546"/>
                  </a:moveTo>
                  <a:cubicBezTo>
                    <a:pt x="763289" y="227546"/>
                    <a:pt x="663713" y="319717"/>
                    <a:pt x="663713" y="457974"/>
                  </a:cubicBezTo>
                  <a:cubicBezTo>
                    <a:pt x="663713" y="596231"/>
                    <a:pt x="763289" y="688401"/>
                    <a:pt x="763289" y="688401"/>
                  </a:cubicBezTo>
                  <a:lnTo>
                    <a:pt x="688401" y="763289"/>
                  </a:lnTo>
                  <a:cubicBezTo>
                    <a:pt x="688401" y="763289"/>
                    <a:pt x="594585" y="663713"/>
                    <a:pt x="457974" y="663713"/>
                  </a:cubicBezTo>
                  <a:cubicBezTo>
                    <a:pt x="321363" y="663713"/>
                    <a:pt x="227546" y="763289"/>
                    <a:pt x="227546" y="763289"/>
                  </a:cubicBezTo>
                  <a:lnTo>
                    <a:pt x="152658" y="688401"/>
                  </a:lnTo>
                  <a:cubicBezTo>
                    <a:pt x="152658" y="688401"/>
                    <a:pt x="252235" y="596231"/>
                    <a:pt x="252235" y="457974"/>
                  </a:cubicBezTo>
                  <a:cubicBezTo>
                    <a:pt x="252235" y="319717"/>
                    <a:pt x="152658" y="227546"/>
                    <a:pt x="152658" y="227546"/>
                  </a:cubicBezTo>
                  <a:lnTo>
                    <a:pt x="227546" y="152658"/>
                  </a:lnTo>
                  <a:cubicBezTo>
                    <a:pt x="227546" y="152658"/>
                    <a:pt x="322187" y="252235"/>
                    <a:pt x="457974" y="252235"/>
                  </a:cubicBezTo>
                  <a:cubicBezTo>
                    <a:pt x="593761" y="252235"/>
                    <a:pt x="688401" y="152658"/>
                    <a:pt x="688401" y="152658"/>
                  </a:cubicBezTo>
                  <a:lnTo>
                    <a:pt x="763289" y="2275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100"/>
          <p:cNvGrpSpPr/>
          <p:nvPr/>
        </p:nvGrpSpPr>
        <p:grpSpPr>
          <a:xfrm rot="305317">
            <a:off x="6035223" y="742272"/>
            <a:ext cx="2227292" cy="3658952"/>
            <a:chOff x="5882475" y="709525"/>
            <a:chExt cx="2227200" cy="3658800"/>
          </a:xfrm>
        </p:grpSpPr>
        <p:sp>
          <p:nvSpPr>
            <p:cNvPr id="1221" name="Google Shape;1221;p100"/>
            <p:cNvSpPr/>
            <p:nvPr/>
          </p:nvSpPr>
          <p:spPr>
            <a:xfrm>
              <a:off x="5882475" y="709525"/>
              <a:ext cx="2227200" cy="3658800"/>
            </a:xfrm>
            <a:prstGeom prst="roundRect">
              <a:avLst>
                <a:gd fmla="val 8176" name="adj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2" name="Google Shape;1222;p100"/>
            <p:cNvSpPr/>
            <p:nvPr/>
          </p:nvSpPr>
          <p:spPr>
            <a:xfrm>
              <a:off x="5957974" y="896245"/>
              <a:ext cx="2068800" cy="3302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3" name="Google Shape;1223;p100"/>
            <p:cNvSpPr/>
            <p:nvPr/>
          </p:nvSpPr>
          <p:spPr>
            <a:xfrm>
              <a:off x="6736866" y="2272861"/>
              <a:ext cx="518400" cy="5322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4" name="Google Shape;1224;p100"/>
            <p:cNvSpPr/>
            <p:nvPr/>
          </p:nvSpPr>
          <p:spPr>
            <a:xfrm>
              <a:off x="6912333" y="2399253"/>
              <a:ext cx="216811" cy="296677"/>
            </a:xfrm>
            <a:custGeom>
              <a:rect b="b" l="l" r="r" t="t"/>
              <a:pathLst>
                <a:path extrusionOk="0" h="235926" w="170717">
                  <a:moveTo>
                    <a:pt x="168519" y="112834"/>
                  </a:moveTo>
                  <a:lnTo>
                    <a:pt x="167786" y="112102"/>
                  </a:lnTo>
                  <a:lnTo>
                    <a:pt x="12456" y="2198"/>
                  </a:lnTo>
                  <a:lnTo>
                    <a:pt x="10258" y="733"/>
                  </a:lnTo>
                  <a:cubicBezTo>
                    <a:pt x="9525" y="733"/>
                    <a:pt x="8792" y="0"/>
                    <a:pt x="7327" y="0"/>
                  </a:cubicBezTo>
                  <a:cubicBezTo>
                    <a:pt x="2931" y="0"/>
                    <a:pt x="0" y="2931"/>
                    <a:pt x="0" y="7327"/>
                  </a:cubicBezTo>
                  <a:lnTo>
                    <a:pt x="0" y="228600"/>
                  </a:lnTo>
                  <a:cubicBezTo>
                    <a:pt x="0" y="232996"/>
                    <a:pt x="2931" y="235927"/>
                    <a:pt x="7327" y="235927"/>
                  </a:cubicBezTo>
                  <a:cubicBezTo>
                    <a:pt x="8060" y="235927"/>
                    <a:pt x="9525" y="235927"/>
                    <a:pt x="10258" y="235194"/>
                  </a:cubicBezTo>
                  <a:lnTo>
                    <a:pt x="12456" y="233729"/>
                  </a:lnTo>
                  <a:lnTo>
                    <a:pt x="167786" y="123825"/>
                  </a:lnTo>
                  <a:lnTo>
                    <a:pt x="168519" y="123092"/>
                  </a:lnTo>
                  <a:cubicBezTo>
                    <a:pt x="169985" y="121627"/>
                    <a:pt x="170717" y="120161"/>
                    <a:pt x="170717" y="117963"/>
                  </a:cubicBezTo>
                  <a:cubicBezTo>
                    <a:pt x="170717" y="115765"/>
                    <a:pt x="169985" y="114300"/>
                    <a:pt x="168519" y="112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225" name="Google Shape;1225;p100"/>
          <p:cNvSpPr/>
          <p:nvPr/>
        </p:nvSpPr>
        <p:spPr>
          <a:xfrm rot="-1507977">
            <a:off x="4865740" y="1400908"/>
            <a:ext cx="655543" cy="453611"/>
          </a:xfrm>
          <a:custGeom>
            <a:rect b="b" l="l" r="r" t="t"/>
            <a:pathLst>
              <a:path extrusionOk="0" h="205153" w="293076">
                <a:moveTo>
                  <a:pt x="219808" y="86458"/>
                </a:moveTo>
                <a:lnTo>
                  <a:pt x="219808" y="51288"/>
                </a:lnTo>
                <a:cubicBezTo>
                  <a:pt x="219808" y="47625"/>
                  <a:pt x="216144" y="43962"/>
                  <a:pt x="212481" y="43962"/>
                </a:cubicBezTo>
                <a:lnTo>
                  <a:pt x="174381" y="43962"/>
                </a:lnTo>
                <a:lnTo>
                  <a:pt x="130419" y="0"/>
                </a:lnTo>
                <a:lnTo>
                  <a:pt x="29308" y="0"/>
                </a:lnTo>
                <a:lnTo>
                  <a:pt x="29308" y="29308"/>
                </a:lnTo>
                <a:lnTo>
                  <a:pt x="118696" y="29308"/>
                </a:lnTo>
                <a:lnTo>
                  <a:pt x="133350" y="43962"/>
                </a:lnTo>
                <a:lnTo>
                  <a:pt x="7327" y="43962"/>
                </a:lnTo>
                <a:cubicBezTo>
                  <a:pt x="3663" y="43962"/>
                  <a:pt x="0" y="47625"/>
                  <a:pt x="0" y="51288"/>
                </a:cubicBezTo>
                <a:lnTo>
                  <a:pt x="0" y="197827"/>
                </a:lnTo>
                <a:cubicBezTo>
                  <a:pt x="0" y="201490"/>
                  <a:pt x="3663" y="205154"/>
                  <a:pt x="7327" y="205154"/>
                </a:cubicBezTo>
                <a:lnTo>
                  <a:pt x="212481" y="205154"/>
                </a:lnTo>
                <a:cubicBezTo>
                  <a:pt x="216144" y="205154"/>
                  <a:pt x="219808" y="201490"/>
                  <a:pt x="219808" y="197827"/>
                </a:cubicBezTo>
                <a:lnTo>
                  <a:pt x="219808" y="162658"/>
                </a:lnTo>
                <a:lnTo>
                  <a:pt x="293077" y="205154"/>
                </a:lnTo>
                <a:lnTo>
                  <a:pt x="293077" y="43962"/>
                </a:lnTo>
                <a:lnTo>
                  <a:pt x="219808" y="8645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26" name="Google Shape;1226;p100"/>
          <p:cNvGrpSpPr/>
          <p:nvPr/>
        </p:nvGrpSpPr>
        <p:grpSpPr>
          <a:xfrm rot="798571">
            <a:off x="5237303" y="2366629"/>
            <a:ext cx="518395" cy="410235"/>
            <a:chOff x="5480538" y="3780692"/>
            <a:chExt cx="293076" cy="234461"/>
          </a:xfrm>
        </p:grpSpPr>
        <p:sp>
          <p:nvSpPr>
            <p:cNvPr id="1227" name="Google Shape;1227;p100"/>
            <p:cNvSpPr/>
            <p:nvPr/>
          </p:nvSpPr>
          <p:spPr>
            <a:xfrm>
              <a:off x="5480538" y="3780692"/>
              <a:ext cx="293076" cy="234461"/>
            </a:xfrm>
            <a:custGeom>
              <a:rect b="b" l="l" r="r" t="t"/>
              <a:pathLst>
                <a:path extrusionOk="0" h="234461" w="293076">
                  <a:moveTo>
                    <a:pt x="285750" y="29308"/>
                  </a:moveTo>
                  <a:lnTo>
                    <a:pt x="263769" y="29308"/>
                  </a:lnTo>
                  <a:lnTo>
                    <a:pt x="263769" y="21981"/>
                  </a:lnTo>
                  <a:cubicBezTo>
                    <a:pt x="263769" y="18317"/>
                    <a:pt x="260106" y="14654"/>
                    <a:pt x="256442" y="14654"/>
                  </a:cubicBezTo>
                  <a:lnTo>
                    <a:pt x="241788" y="14654"/>
                  </a:lnTo>
                  <a:cubicBezTo>
                    <a:pt x="238125" y="14654"/>
                    <a:pt x="234462" y="18317"/>
                    <a:pt x="234462" y="21981"/>
                  </a:cubicBezTo>
                  <a:lnTo>
                    <a:pt x="234462" y="29308"/>
                  </a:lnTo>
                  <a:lnTo>
                    <a:pt x="219808" y="29308"/>
                  </a:lnTo>
                  <a:lnTo>
                    <a:pt x="190500" y="0"/>
                  </a:lnTo>
                  <a:lnTo>
                    <a:pt x="102577" y="0"/>
                  </a:lnTo>
                  <a:lnTo>
                    <a:pt x="73269" y="29308"/>
                  </a:lnTo>
                  <a:lnTo>
                    <a:pt x="7327" y="29308"/>
                  </a:lnTo>
                  <a:cubicBezTo>
                    <a:pt x="3663" y="29308"/>
                    <a:pt x="0" y="32971"/>
                    <a:pt x="0" y="36635"/>
                  </a:cubicBezTo>
                  <a:lnTo>
                    <a:pt x="0" y="227135"/>
                  </a:lnTo>
                  <a:cubicBezTo>
                    <a:pt x="0" y="230798"/>
                    <a:pt x="3663" y="234462"/>
                    <a:pt x="7327" y="234462"/>
                  </a:cubicBezTo>
                  <a:lnTo>
                    <a:pt x="285750" y="234462"/>
                  </a:lnTo>
                  <a:cubicBezTo>
                    <a:pt x="289413" y="234462"/>
                    <a:pt x="293077" y="230798"/>
                    <a:pt x="293077" y="227135"/>
                  </a:cubicBezTo>
                  <a:lnTo>
                    <a:pt x="293077" y="36635"/>
                  </a:lnTo>
                  <a:cubicBezTo>
                    <a:pt x="293077" y="32971"/>
                    <a:pt x="289413" y="29308"/>
                    <a:pt x="285750" y="29308"/>
                  </a:cubicBezTo>
                  <a:close/>
                  <a:moveTo>
                    <a:pt x="146538" y="205154"/>
                  </a:moveTo>
                  <a:cubicBezTo>
                    <a:pt x="106240" y="205154"/>
                    <a:pt x="73269" y="172183"/>
                    <a:pt x="73269" y="131885"/>
                  </a:cubicBezTo>
                  <a:cubicBezTo>
                    <a:pt x="73269" y="91587"/>
                    <a:pt x="106240" y="58615"/>
                    <a:pt x="146538" y="58615"/>
                  </a:cubicBezTo>
                  <a:cubicBezTo>
                    <a:pt x="186837" y="58615"/>
                    <a:pt x="219808" y="91587"/>
                    <a:pt x="219808" y="131885"/>
                  </a:cubicBezTo>
                  <a:cubicBezTo>
                    <a:pt x="219808" y="172183"/>
                    <a:pt x="186837" y="205154"/>
                    <a:pt x="146538" y="2051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00"/>
            <p:cNvSpPr/>
            <p:nvPr/>
          </p:nvSpPr>
          <p:spPr>
            <a:xfrm>
              <a:off x="5583115" y="3868615"/>
              <a:ext cx="87923" cy="87923"/>
            </a:xfrm>
            <a:custGeom>
              <a:rect b="b" l="l" r="r" t="t"/>
              <a:pathLst>
                <a:path extrusionOk="0" h="87923" w="87923">
                  <a:moveTo>
                    <a:pt x="87923" y="43962"/>
                  </a:moveTo>
                  <a:cubicBezTo>
                    <a:pt x="87923" y="68241"/>
                    <a:pt x="68241" y="87923"/>
                    <a:pt x="43962" y="87923"/>
                  </a:cubicBezTo>
                  <a:cubicBezTo>
                    <a:pt x="19682" y="87923"/>
                    <a:pt x="0" y="68241"/>
                    <a:pt x="0" y="43962"/>
                  </a:cubicBezTo>
                  <a:cubicBezTo>
                    <a:pt x="0" y="19682"/>
                    <a:pt x="19682" y="0"/>
                    <a:pt x="43962" y="0"/>
                  </a:cubicBezTo>
                  <a:cubicBezTo>
                    <a:pt x="68241" y="0"/>
                    <a:pt x="87923" y="19682"/>
                    <a:pt x="87923" y="439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01"/>
          <p:cNvSpPr/>
          <p:nvPr/>
        </p:nvSpPr>
        <p:spPr>
          <a:xfrm>
            <a:off x="283800" y="1518450"/>
            <a:ext cx="4235700" cy="2903400"/>
          </a:xfrm>
          <a:prstGeom prst="roundRect">
            <a:avLst>
              <a:gd fmla="val 6241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4" name="Google Shape;1234;p101"/>
          <p:cNvSpPr txBox="1"/>
          <p:nvPr/>
        </p:nvSpPr>
        <p:spPr>
          <a:xfrm>
            <a:off x="283800" y="343450"/>
            <a:ext cx="85044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Конкурс: снимите видео – 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получите приз </a:t>
            </a:r>
            <a:r>
              <a:rPr b="1" lang="ru" sz="2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150 000 рублей</a:t>
            </a:r>
            <a:endParaRPr b="1" sz="28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5" name="Google Shape;1235;p101"/>
          <p:cNvSpPr txBox="1"/>
          <p:nvPr/>
        </p:nvSpPr>
        <p:spPr>
          <a:xfrm>
            <a:off x="438925" y="1704785"/>
            <a:ext cx="69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101"/>
          <p:cNvSpPr txBox="1"/>
          <p:nvPr/>
        </p:nvSpPr>
        <p:spPr>
          <a:xfrm>
            <a:off x="955517" y="1704775"/>
            <a:ext cx="33513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Снимите видео контент</a:t>
            </a: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для VK, TG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или YT-канала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37" name="Google Shape;1237;p101"/>
          <p:cNvSpPr txBox="1"/>
          <p:nvPr/>
        </p:nvSpPr>
        <p:spPr>
          <a:xfrm>
            <a:off x="438925" y="2535820"/>
            <a:ext cx="69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8" name="Google Shape;1238;p101"/>
          <p:cNvSpPr txBox="1"/>
          <p:nvPr/>
        </p:nvSpPr>
        <p:spPr>
          <a:xfrm>
            <a:off x="955517" y="2535812"/>
            <a:ext cx="33513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Тема: </a:t>
            </a: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Преимущества работы в такси (свободный график, стабильный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хороший доход)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9" name="Google Shape;1239;p101"/>
          <p:cNvSpPr txBox="1"/>
          <p:nvPr/>
        </p:nvSpPr>
        <p:spPr>
          <a:xfrm>
            <a:off x="438925" y="3519255"/>
            <a:ext cx="69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0" name="Google Shape;1240;p101"/>
          <p:cNvSpPr txBox="1"/>
          <p:nvPr/>
        </p:nvSpPr>
        <p:spPr>
          <a:xfrm>
            <a:off x="955517" y="3519249"/>
            <a:ext cx="33513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Пришлите ссылку на видео </a:t>
            </a:r>
            <a:r>
              <a:rPr b="1"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 3 июня </a:t>
            </a:r>
            <a:r>
              <a:rPr b="1"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через </a:t>
            </a:r>
            <a:r>
              <a:rPr b="1"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форму сбора заявок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41" name="Google Shape;1241;p101"/>
          <p:cNvCxnSpPr/>
          <p:nvPr/>
        </p:nvCxnSpPr>
        <p:spPr>
          <a:xfrm>
            <a:off x="503425" y="2427350"/>
            <a:ext cx="376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242" name="Google Shape;1242;p101"/>
          <p:cNvCxnSpPr/>
          <p:nvPr/>
        </p:nvCxnSpPr>
        <p:spPr>
          <a:xfrm>
            <a:off x="503425" y="3410800"/>
            <a:ext cx="376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243" name="Google Shape;1243;p101"/>
          <p:cNvSpPr txBox="1"/>
          <p:nvPr/>
        </p:nvSpPr>
        <p:spPr>
          <a:xfrm>
            <a:off x="4707583" y="1704775"/>
            <a:ext cx="4080300" cy="27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1450" lvl="0" marL="179999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Результаты конкурса подведем и 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объявим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 17 июня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будем выбирать победител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ей: </a:t>
            </a:r>
            <a:b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 призера по количеству лайков в ТГ-канале, </a:t>
            </a:r>
            <a:b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– на выбор редакции Яндекс Про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→"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Количество победителей – 3, призовой фонд</a:t>
            </a: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для каждого победителя номинации </a:t>
            </a:r>
            <a:b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150 000 рублей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Полные правила конкурса по ссылке</a:t>
            </a:r>
            <a:r>
              <a:rPr i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i="1" lang="ru" sz="1200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https://t.me/+7JBkuk7Pkx5iZWJi</a:t>
            </a:r>
            <a:r>
              <a:rPr i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i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02"/>
          <p:cNvSpPr/>
          <p:nvPr/>
        </p:nvSpPr>
        <p:spPr>
          <a:xfrm>
            <a:off x="362625" y="511375"/>
            <a:ext cx="8418600" cy="4209900"/>
          </a:xfrm>
          <a:prstGeom prst="roundRect">
            <a:avLst>
              <a:gd fmla="val 708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9" name="Google Shape;1249;p10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flipH="1">
            <a:off x="4808002" y="1906675"/>
            <a:ext cx="3664998" cy="2507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0" name="Google Shape;1250;p102"/>
          <p:cNvGrpSpPr/>
          <p:nvPr/>
        </p:nvGrpSpPr>
        <p:grpSpPr>
          <a:xfrm>
            <a:off x="725222" y="896281"/>
            <a:ext cx="726455" cy="181232"/>
            <a:chOff x="238125" y="1899950"/>
            <a:chExt cx="7025675" cy="1752725"/>
          </a:xfrm>
        </p:grpSpPr>
        <p:sp>
          <p:nvSpPr>
            <p:cNvPr id="1251" name="Google Shape;1251;p102"/>
            <p:cNvSpPr/>
            <p:nvPr/>
          </p:nvSpPr>
          <p:spPr>
            <a:xfrm>
              <a:off x="817425" y="2390700"/>
              <a:ext cx="642075" cy="775900"/>
            </a:xfrm>
            <a:custGeom>
              <a:rect b="b" l="l" r="r" t="t"/>
              <a:pathLst>
                <a:path extrusionOk="0" h="31036" w="25683">
                  <a:moveTo>
                    <a:pt x="12399" y="0"/>
                  </a:moveTo>
                  <a:cubicBezTo>
                    <a:pt x="10776" y="0"/>
                    <a:pt x="9152" y="0"/>
                    <a:pt x="7528" y="591"/>
                  </a:cubicBezTo>
                  <a:cubicBezTo>
                    <a:pt x="6200" y="886"/>
                    <a:pt x="4872" y="1624"/>
                    <a:pt x="3838" y="2214"/>
                  </a:cubicBezTo>
                  <a:cubicBezTo>
                    <a:pt x="2953" y="2805"/>
                    <a:pt x="2215" y="3838"/>
                    <a:pt x="1624" y="5166"/>
                  </a:cubicBezTo>
                  <a:cubicBezTo>
                    <a:pt x="886" y="6495"/>
                    <a:pt x="591" y="7823"/>
                    <a:pt x="591" y="9004"/>
                  </a:cubicBezTo>
                  <a:cubicBezTo>
                    <a:pt x="591" y="10332"/>
                    <a:pt x="886" y="11365"/>
                    <a:pt x="1329" y="12399"/>
                  </a:cubicBezTo>
                  <a:cubicBezTo>
                    <a:pt x="1624" y="13284"/>
                    <a:pt x="2215" y="14317"/>
                    <a:pt x="2953" y="14908"/>
                  </a:cubicBezTo>
                  <a:cubicBezTo>
                    <a:pt x="3543" y="15941"/>
                    <a:pt x="4576" y="16531"/>
                    <a:pt x="5462" y="16827"/>
                  </a:cubicBezTo>
                  <a:cubicBezTo>
                    <a:pt x="6790" y="17565"/>
                    <a:pt x="8119" y="17860"/>
                    <a:pt x="9447" y="17860"/>
                  </a:cubicBezTo>
                  <a:lnTo>
                    <a:pt x="14318" y="18155"/>
                  </a:lnTo>
                  <a:cubicBezTo>
                    <a:pt x="15646" y="18450"/>
                    <a:pt x="16975" y="18893"/>
                    <a:pt x="18303" y="19483"/>
                  </a:cubicBezTo>
                  <a:cubicBezTo>
                    <a:pt x="19189" y="20221"/>
                    <a:pt x="19484" y="21107"/>
                    <a:pt x="19484" y="22140"/>
                  </a:cubicBezTo>
                  <a:cubicBezTo>
                    <a:pt x="19484" y="23468"/>
                    <a:pt x="18893" y="24354"/>
                    <a:pt x="17860" y="25092"/>
                  </a:cubicBezTo>
                  <a:cubicBezTo>
                    <a:pt x="16679" y="25682"/>
                    <a:pt x="14908" y="25978"/>
                    <a:pt x="13285" y="25978"/>
                  </a:cubicBezTo>
                  <a:cubicBezTo>
                    <a:pt x="11661" y="25978"/>
                    <a:pt x="10038" y="25682"/>
                    <a:pt x="8709" y="25092"/>
                  </a:cubicBezTo>
                  <a:cubicBezTo>
                    <a:pt x="7528" y="24354"/>
                    <a:pt x="6200" y="23468"/>
                    <a:pt x="5905" y="22140"/>
                  </a:cubicBezTo>
                  <a:lnTo>
                    <a:pt x="1" y="22140"/>
                  </a:lnTo>
                  <a:cubicBezTo>
                    <a:pt x="296" y="23468"/>
                    <a:pt x="886" y="24649"/>
                    <a:pt x="1624" y="25682"/>
                  </a:cubicBezTo>
                  <a:cubicBezTo>
                    <a:pt x="2215" y="27011"/>
                    <a:pt x="3248" y="28044"/>
                    <a:pt x="4281" y="28634"/>
                  </a:cubicBezTo>
                  <a:cubicBezTo>
                    <a:pt x="5462" y="29668"/>
                    <a:pt x="6790" y="30258"/>
                    <a:pt x="8119" y="30553"/>
                  </a:cubicBezTo>
                  <a:cubicBezTo>
                    <a:pt x="9249" y="30759"/>
                    <a:pt x="10379" y="31036"/>
                    <a:pt x="11758" y="31036"/>
                  </a:cubicBezTo>
                  <a:cubicBezTo>
                    <a:pt x="12361" y="31036"/>
                    <a:pt x="13010" y="30983"/>
                    <a:pt x="13728" y="30848"/>
                  </a:cubicBezTo>
                  <a:cubicBezTo>
                    <a:pt x="14188" y="30974"/>
                    <a:pt x="14672" y="31028"/>
                    <a:pt x="15166" y="31028"/>
                  </a:cubicBezTo>
                  <a:cubicBezTo>
                    <a:pt x="16415" y="31028"/>
                    <a:pt x="17730" y="30681"/>
                    <a:pt x="18893" y="30258"/>
                  </a:cubicBezTo>
                  <a:cubicBezTo>
                    <a:pt x="20517" y="29963"/>
                    <a:pt x="21550" y="29225"/>
                    <a:pt x="22731" y="28339"/>
                  </a:cubicBezTo>
                  <a:cubicBezTo>
                    <a:pt x="23764" y="27601"/>
                    <a:pt x="24502" y="26716"/>
                    <a:pt x="25093" y="25387"/>
                  </a:cubicBezTo>
                  <a:cubicBezTo>
                    <a:pt x="25388" y="24354"/>
                    <a:pt x="25683" y="23026"/>
                    <a:pt x="25683" y="21845"/>
                  </a:cubicBezTo>
                  <a:cubicBezTo>
                    <a:pt x="25683" y="19483"/>
                    <a:pt x="24797" y="17565"/>
                    <a:pt x="23174" y="15941"/>
                  </a:cubicBezTo>
                  <a:cubicBezTo>
                    <a:pt x="21107" y="14022"/>
                    <a:pt x="18893" y="12989"/>
                    <a:pt x="16237" y="12989"/>
                  </a:cubicBezTo>
                  <a:lnTo>
                    <a:pt x="10776" y="12399"/>
                  </a:lnTo>
                  <a:cubicBezTo>
                    <a:pt x="9447" y="12399"/>
                    <a:pt x="8414" y="11956"/>
                    <a:pt x="7528" y="11365"/>
                  </a:cubicBezTo>
                  <a:cubicBezTo>
                    <a:pt x="6790" y="10627"/>
                    <a:pt x="6495" y="10037"/>
                    <a:pt x="6495" y="9004"/>
                  </a:cubicBezTo>
                  <a:cubicBezTo>
                    <a:pt x="6495" y="7823"/>
                    <a:pt x="6790" y="7085"/>
                    <a:pt x="7086" y="6495"/>
                  </a:cubicBezTo>
                  <a:cubicBezTo>
                    <a:pt x="8414" y="5462"/>
                    <a:pt x="10038" y="5166"/>
                    <a:pt x="11661" y="5166"/>
                  </a:cubicBezTo>
                  <a:cubicBezTo>
                    <a:pt x="13285" y="5166"/>
                    <a:pt x="14908" y="5462"/>
                    <a:pt x="16237" y="6200"/>
                  </a:cubicBezTo>
                  <a:cubicBezTo>
                    <a:pt x="17565" y="6495"/>
                    <a:pt x="18598" y="7380"/>
                    <a:pt x="19189" y="8709"/>
                  </a:cubicBezTo>
                  <a:lnTo>
                    <a:pt x="25388" y="8709"/>
                  </a:lnTo>
                  <a:cubicBezTo>
                    <a:pt x="25093" y="7823"/>
                    <a:pt x="24502" y="6495"/>
                    <a:pt x="23764" y="5462"/>
                  </a:cubicBezTo>
                  <a:cubicBezTo>
                    <a:pt x="23174" y="4133"/>
                    <a:pt x="22141" y="3543"/>
                    <a:pt x="21107" y="2510"/>
                  </a:cubicBezTo>
                  <a:cubicBezTo>
                    <a:pt x="19927" y="1624"/>
                    <a:pt x="18598" y="886"/>
                    <a:pt x="17270" y="591"/>
                  </a:cubicBezTo>
                  <a:cubicBezTo>
                    <a:pt x="15646" y="296"/>
                    <a:pt x="14023" y="0"/>
                    <a:pt x="12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102"/>
            <p:cNvSpPr/>
            <p:nvPr/>
          </p:nvSpPr>
          <p:spPr>
            <a:xfrm>
              <a:off x="1747300" y="2398075"/>
              <a:ext cx="520300" cy="756475"/>
            </a:xfrm>
            <a:custGeom>
              <a:rect b="b" l="l" r="r" t="t"/>
              <a:pathLst>
                <a:path extrusionOk="0" h="30259" w="20812">
                  <a:moveTo>
                    <a:pt x="1" y="1"/>
                  </a:moveTo>
                  <a:lnTo>
                    <a:pt x="1" y="30258"/>
                  </a:lnTo>
                  <a:lnTo>
                    <a:pt x="20812" y="30258"/>
                  </a:lnTo>
                  <a:lnTo>
                    <a:pt x="20812" y="25092"/>
                  </a:lnTo>
                  <a:lnTo>
                    <a:pt x="5757" y="25092"/>
                  </a:lnTo>
                  <a:lnTo>
                    <a:pt x="5757" y="17860"/>
                  </a:lnTo>
                  <a:lnTo>
                    <a:pt x="20517" y="17860"/>
                  </a:lnTo>
                  <a:lnTo>
                    <a:pt x="20517" y="12399"/>
                  </a:lnTo>
                  <a:lnTo>
                    <a:pt x="5757" y="12399"/>
                  </a:lnTo>
                  <a:lnTo>
                    <a:pt x="5757" y="5167"/>
                  </a:lnTo>
                  <a:lnTo>
                    <a:pt x="20812" y="5167"/>
                  </a:lnTo>
                  <a:lnTo>
                    <a:pt x="20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102"/>
            <p:cNvSpPr/>
            <p:nvPr/>
          </p:nvSpPr>
          <p:spPr>
            <a:xfrm>
              <a:off x="2522200" y="2398075"/>
              <a:ext cx="642075" cy="756475"/>
            </a:xfrm>
            <a:custGeom>
              <a:rect b="b" l="l" r="r" t="t"/>
              <a:pathLst>
                <a:path extrusionOk="0" h="30259" w="25683">
                  <a:moveTo>
                    <a:pt x="0" y="1"/>
                  </a:moveTo>
                  <a:lnTo>
                    <a:pt x="0" y="5167"/>
                  </a:lnTo>
                  <a:lnTo>
                    <a:pt x="9742" y="5167"/>
                  </a:lnTo>
                  <a:lnTo>
                    <a:pt x="9742" y="30258"/>
                  </a:lnTo>
                  <a:lnTo>
                    <a:pt x="15941" y="30258"/>
                  </a:lnTo>
                  <a:lnTo>
                    <a:pt x="15941" y="5167"/>
                  </a:lnTo>
                  <a:lnTo>
                    <a:pt x="25682" y="5167"/>
                  </a:lnTo>
                  <a:lnTo>
                    <a:pt x="25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102"/>
            <p:cNvSpPr/>
            <p:nvPr/>
          </p:nvSpPr>
          <p:spPr>
            <a:xfrm>
              <a:off x="3407775" y="2398075"/>
              <a:ext cx="645775" cy="756475"/>
            </a:xfrm>
            <a:custGeom>
              <a:rect b="b" l="l" r="r" t="t"/>
              <a:pathLst>
                <a:path extrusionOk="0" h="30259" w="25831">
                  <a:moveTo>
                    <a:pt x="1" y="1"/>
                  </a:moveTo>
                  <a:lnTo>
                    <a:pt x="1" y="5167"/>
                  </a:lnTo>
                  <a:lnTo>
                    <a:pt x="10185" y="5167"/>
                  </a:lnTo>
                  <a:lnTo>
                    <a:pt x="10185" y="30258"/>
                  </a:lnTo>
                  <a:lnTo>
                    <a:pt x="16089" y="30258"/>
                  </a:lnTo>
                  <a:lnTo>
                    <a:pt x="16089" y="5167"/>
                  </a:lnTo>
                  <a:lnTo>
                    <a:pt x="25830" y="5167"/>
                  </a:lnTo>
                  <a:lnTo>
                    <a:pt x="258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102"/>
            <p:cNvSpPr/>
            <p:nvPr/>
          </p:nvSpPr>
          <p:spPr>
            <a:xfrm>
              <a:off x="4322900" y="2398075"/>
              <a:ext cx="527675" cy="756475"/>
            </a:xfrm>
            <a:custGeom>
              <a:rect b="b" l="l" r="r" t="t"/>
              <a:pathLst>
                <a:path extrusionOk="0" h="30259" w="21107">
                  <a:moveTo>
                    <a:pt x="0" y="1"/>
                  </a:moveTo>
                  <a:lnTo>
                    <a:pt x="0" y="30258"/>
                  </a:lnTo>
                  <a:lnTo>
                    <a:pt x="21107" y="30258"/>
                  </a:lnTo>
                  <a:lnTo>
                    <a:pt x="21107" y="25092"/>
                  </a:lnTo>
                  <a:lnTo>
                    <a:pt x="5904" y="25092"/>
                  </a:lnTo>
                  <a:lnTo>
                    <a:pt x="5904" y="17860"/>
                  </a:lnTo>
                  <a:lnTo>
                    <a:pt x="20811" y="17860"/>
                  </a:lnTo>
                  <a:lnTo>
                    <a:pt x="20811" y="12399"/>
                  </a:lnTo>
                  <a:lnTo>
                    <a:pt x="5904" y="12399"/>
                  </a:lnTo>
                  <a:lnTo>
                    <a:pt x="5904" y="5167"/>
                  </a:lnTo>
                  <a:lnTo>
                    <a:pt x="21107" y="5167"/>
                  </a:lnTo>
                  <a:lnTo>
                    <a:pt x="2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102"/>
            <p:cNvSpPr/>
            <p:nvPr/>
          </p:nvSpPr>
          <p:spPr>
            <a:xfrm>
              <a:off x="5160500" y="2405450"/>
              <a:ext cx="671600" cy="756475"/>
            </a:xfrm>
            <a:custGeom>
              <a:rect b="b" l="l" r="r" t="t"/>
              <a:pathLst>
                <a:path extrusionOk="0" h="30259" w="26864">
                  <a:moveTo>
                    <a:pt x="14466" y="4872"/>
                  </a:moveTo>
                  <a:cubicBezTo>
                    <a:pt x="15646" y="4872"/>
                    <a:pt x="16975" y="5167"/>
                    <a:pt x="18008" y="5905"/>
                  </a:cubicBezTo>
                  <a:cubicBezTo>
                    <a:pt x="19041" y="6495"/>
                    <a:pt x="19336" y="7528"/>
                    <a:pt x="19336" y="8857"/>
                  </a:cubicBezTo>
                  <a:cubicBezTo>
                    <a:pt x="19336" y="10037"/>
                    <a:pt x="19041" y="11071"/>
                    <a:pt x="18008" y="11809"/>
                  </a:cubicBezTo>
                  <a:cubicBezTo>
                    <a:pt x="17164" y="12291"/>
                    <a:pt x="16124" y="12773"/>
                    <a:pt x="15128" y="12773"/>
                  </a:cubicBezTo>
                  <a:cubicBezTo>
                    <a:pt x="14904" y="12773"/>
                    <a:pt x="14682" y="12748"/>
                    <a:pt x="14466" y="12694"/>
                  </a:cubicBezTo>
                  <a:lnTo>
                    <a:pt x="5905" y="12989"/>
                  </a:lnTo>
                  <a:lnTo>
                    <a:pt x="5905" y="4872"/>
                  </a:lnTo>
                  <a:close/>
                  <a:moveTo>
                    <a:pt x="1" y="1"/>
                  </a:moveTo>
                  <a:lnTo>
                    <a:pt x="1" y="30258"/>
                  </a:lnTo>
                  <a:lnTo>
                    <a:pt x="5905" y="30258"/>
                  </a:lnTo>
                  <a:lnTo>
                    <a:pt x="5905" y="18598"/>
                  </a:lnTo>
                  <a:lnTo>
                    <a:pt x="10776" y="18598"/>
                  </a:lnTo>
                  <a:lnTo>
                    <a:pt x="19927" y="30258"/>
                  </a:lnTo>
                  <a:lnTo>
                    <a:pt x="26864" y="30258"/>
                  </a:lnTo>
                  <a:lnTo>
                    <a:pt x="17713" y="18303"/>
                  </a:lnTo>
                  <a:cubicBezTo>
                    <a:pt x="18303" y="18303"/>
                    <a:pt x="19041" y="17860"/>
                    <a:pt x="19631" y="17565"/>
                  </a:cubicBezTo>
                  <a:cubicBezTo>
                    <a:pt x="20960" y="17270"/>
                    <a:pt x="21845" y="16679"/>
                    <a:pt x="22879" y="15646"/>
                  </a:cubicBezTo>
                  <a:cubicBezTo>
                    <a:pt x="23912" y="14613"/>
                    <a:pt x="24502" y="13727"/>
                    <a:pt x="24797" y="12694"/>
                  </a:cubicBezTo>
                  <a:cubicBezTo>
                    <a:pt x="25240" y="11366"/>
                    <a:pt x="25535" y="10480"/>
                    <a:pt x="25535" y="9152"/>
                  </a:cubicBezTo>
                  <a:cubicBezTo>
                    <a:pt x="25535" y="7823"/>
                    <a:pt x="25240" y="6790"/>
                    <a:pt x="24797" y="5610"/>
                  </a:cubicBezTo>
                  <a:cubicBezTo>
                    <a:pt x="24502" y="4576"/>
                    <a:pt x="23912" y="3543"/>
                    <a:pt x="22879" y="2658"/>
                  </a:cubicBezTo>
                  <a:cubicBezTo>
                    <a:pt x="21845" y="1624"/>
                    <a:pt x="20960" y="1034"/>
                    <a:pt x="19631" y="591"/>
                  </a:cubicBezTo>
                  <a:cubicBezTo>
                    <a:pt x="18008" y="1"/>
                    <a:pt x="16680" y="1"/>
                    <a:pt x="15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102"/>
            <p:cNvSpPr/>
            <p:nvPr/>
          </p:nvSpPr>
          <p:spPr>
            <a:xfrm>
              <a:off x="6049800" y="2379625"/>
              <a:ext cx="638375" cy="786975"/>
            </a:xfrm>
            <a:custGeom>
              <a:rect b="b" l="l" r="r" t="t"/>
              <a:pathLst>
                <a:path extrusionOk="0" h="31479" w="25535">
                  <a:moveTo>
                    <a:pt x="12398" y="1"/>
                  </a:moveTo>
                  <a:cubicBezTo>
                    <a:pt x="10775" y="1"/>
                    <a:pt x="9151" y="1"/>
                    <a:pt x="7528" y="739"/>
                  </a:cubicBezTo>
                  <a:cubicBezTo>
                    <a:pt x="6199" y="1034"/>
                    <a:pt x="4871" y="1624"/>
                    <a:pt x="3985" y="2657"/>
                  </a:cubicBezTo>
                  <a:cubicBezTo>
                    <a:pt x="2952" y="3248"/>
                    <a:pt x="2362" y="4281"/>
                    <a:pt x="1624" y="5609"/>
                  </a:cubicBezTo>
                  <a:cubicBezTo>
                    <a:pt x="1033" y="6938"/>
                    <a:pt x="738" y="8266"/>
                    <a:pt x="738" y="9447"/>
                  </a:cubicBezTo>
                  <a:cubicBezTo>
                    <a:pt x="738" y="10775"/>
                    <a:pt x="1033" y="11808"/>
                    <a:pt x="1328" y="12842"/>
                  </a:cubicBezTo>
                  <a:cubicBezTo>
                    <a:pt x="1624" y="13727"/>
                    <a:pt x="2362" y="14760"/>
                    <a:pt x="2952" y="15351"/>
                  </a:cubicBezTo>
                  <a:cubicBezTo>
                    <a:pt x="3690" y="16384"/>
                    <a:pt x="4576" y="16974"/>
                    <a:pt x="5609" y="17270"/>
                  </a:cubicBezTo>
                  <a:cubicBezTo>
                    <a:pt x="6937" y="18008"/>
                    <a:pt x="8118" y="18303"/>
                    <a:pt x="9446" y="18303"/>
                  </a:cubicBezTo>
                  <a:lnTo>
                    <a:pt x="14317" y="18598"/>
                  </a:lnTo>
                  <a:cubicBezTo>
                    <a:pt x="15645" y="18893"/>
                    <a:pt x="16974" y="19336"/>
                    <a:pt x="18302" y="19926"/>
                  </a:cubicBezTo>
                  <a:cubicBezTo>
                    <a:pt x="19335" y="20664"/>
                    <a:pt x="19631" y="21550"/>
                    <a:pt x="19631" y="22583"/>
                  </a:cubicBezTo>
                  <a:cubicBezTo>
                    <a:pt x="19631" y="23911"/>
                    <a:pt x="18893" y="24797"/>
                    <a:pt x="18007" y="25535"/>
                  </a:cubicBezTo>
                  <a:cubicBezTo>
                    <a:pt x="16679" y="26125"/>
                    <a:pt x="15055" y="26421"/>
                    <a:pt x="13432" y="26421"/>
                  </a:cubicBezTo>
                  <a:cubicBezTo>
                    <a:pt x="11808" y="26421"/>
                    <a:pt x="10184" y="26125"/>
                    <a:pt x="8856" y="25535"/>
                  </a:cubicBezTo>
                  <a:cubicBezTo>
                    <a:pt x="7528" y="24797"/>
                    <a:pt x="6494" y="23911"/>
                    <a:pt x="5904" y="22583"/>
                  </a:cubicBezTo>
                  <a:lnTo>
                    <a:pt x="0" y="22583"/>
                  </a:lnTo>
                  <a:cubicBezTo>
                    <a:pt x="295" y="23911"/>
                    <a:pt x="1033" y="25092"/>
                    <a:pt x="1624" y="26125"/>
                  </a:cubicBezTo>
                  <a:cubicBezTo>
                    <a:pt x="2362" y="27454"/>
                    <a:pt x="3247" y="28487"/>
                    <a:pt x="4280" y="29077"/>
                  </a:cubicBezTo>
                  <a:cubicBezTo>
                    <a:pt x="5609" y="30111"/>
                    <a:pt x="6937" y="30701"/>
                    <a:pt x="8118" y="30996"/>
                  </a:cubicBezTo>
                  <a:cubicBezTo>
                    <a:pt x="9351" y="31202"/>
                    <a:pt x="10655" y="31479"/>
                    <a:pt x="11783" y="31479"/>
                  </a:cubicBezTo>
                  <a:cubicBezTo>
                    <a:pt x="12275" y="31479"/>
                    <a:pt x="12733" y="31426"/>
                    <a:pt x="13136" y="31291"/>
                  </a:cubicBezTo>
                  <a:cubicBezTo>
                    <a:pt x="13597" y="31417"/>
                    <a:pt x="14081" y="31471"/>
                    <a:pt x="14575" y="31471"/>
                  </a:cubicBezTo>
                  <a:cubicBezTo>
                    <a:pt x="15824" y="31471"/>
                    <a:pt x="17139" y="31124"/>
                    <a:pt x="18302" y="30701"/>
                  </a:cubicBezTo>
                  <a:cubicBezTo>
                    <a:pt x="19926" y="30406"/>
                    <a:pt x="20959" y="29668"/>
                    <a:pt x="22140" y="28782"/>
                  </a:cubicBezTo>
                  <a:cubicBezTo>
                    <a:pt x="23173" y="28044"/>
                    <a:pt x="23911" y="27159"/>
                    <a:pt x="24501" y="25830"/>
                  </a:cubicBezTo>
                  <a:cubicBezTo>
                    <a:pt x="24797" y="24502"/>
                    <a:pt x="25092" y="23469"/>
                    <a:pt x="25092" y="22288"/>
                  </a:cubicBezTo>
                  <a:cubicBezTo>
                    <a:pt x="25092" y="19926"/>
                    <a:pt x="24206" y="18008"/>
                    <a:pt x="22583" y="16384"/>
                  </a:cubicBezTo>
                  <a:cubicBezTo>
                    <a:pt x="20516" y="14465"/>
                    <a:pt x="18302" y="13432"/>
                    <a:pt x="15645" y="13432"/>
                  </a:cubicBezTo>
                  <a:lnTo>
                    <a:pt x="10184" y="12842"/>
                  </a:lnTo>
                  <a:cubicBezTo>
                    <a:pt x="8856" y="12842"/>
                    <a:pt x="7823" y="12399"/>
                    <a:pt x="6937" y="11808"/>
                  </a:cubicBezTo>
                  <a:cubicBezTo>
                    <a:pt x="6199" y="11070"/>
                    <a:pt x="5904" y="10480"/>
                    <a:pt x="5904" y="9447"/>
                  </a:cubicBezTo>
                  <a:cubicBezTo>
                    <a:pt x="6199" y="8266"/>
                    <a:pt x="6494" y="7233"/>
                    <a:pt x="7528" y="6643"/>
                  </a:cubicBezTo>
                  <a:cubicBezTo>
                    <a:pt x="8856" y="5609"/>
                    <a:pt x="10480" y="5314"/>
                    <a:pt x="12103" y="5314"/>
                  </a:cubicBezTo>
                  <a:cubicBezTo>
                    <a:pt x="13727" y="5314"/>
                    <a:pt x="15350" y="5609"/>
                    <a:pt x="16679" y="6200"/>
                  </a:cubicBezTo>
                  <a:cubicBezTo>
                    <a:pt x="18007" y="6643"/>
                    <a:pt x="18893" y="7528"/>
                    <a:pt x="19631" y="8856"/>
                  </a:cubicBezTo>
                  <a:lnTo>
                    <a:pt x="25535" y="8856"/>
                  </a:lnTo>
                  <a:cubicBezTo>
                    <a:pt x="25092" y="7823"/>
                    <a:pt x="24501" y="6643"/>
                    <a:pt x="23911" y="5609"/>
                  </a:cubicBezTo>
                  <a:cubicBezTo>
                    <a:pt x="23173" y="4281"/>
                    <a:pt x="22140" y="3691"/>
                    <a:pt x="21254" y="2657"/>
                  </a:cubicBezTo>
                  <a:cubicBezTo>
                    <a:pt x="19926" y="1624"/>
                    <a:pt x="18597" y="1034"/>
                    <a:pt x="17269" y="739"/>
                  </a:cubicBezTo>
                  <a:cubicBezTo>
                    <a:pt x="15645" y="443"/>
                    <a:pt x="14022" y="1"/>
                    <a:pt x="1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102"/>
            <p:cNvSpPr/>
            <p:nvPr/>
          </p:nvSpPr>
          <p:spPr>
            <a:xfrm>
              <a:off x="238125" y="1899950"/>
              <a:ext cx="7025675" cy="1752725"/>
            </a:xfrm>
            <a:custGeom>
              <a:rect b="b" l="l" r="r" t="t"/>
              <a:pathLst>
                <a:path extrusionOk="0" h="70109" w="281027">
                  <a:moveTo>
                    <a:pt x="275861" y="5166"/>
                  </a:moveTo>
                  <a:lnTo>
                    <a:pt x="275861" y="64943"/>
                  </a:lnTo>
                  <a:lnTo>
                    <a:pt x="5166" y="64943"/>
                  </a:lnTo>
                  <a:lnTo>
                    <a:pt x="5166" y="5166"/>
                  </a:lnTo>
                  <a:close/>
                  <a:moveTo>
                    <a:pt x="0" y="0"/>
                  </a:moveTo>
                  <a:lnTo>
                    <a:pt x="0" y="70109"/>
                  </a:lnTo>
                  <a:lnTo>
                    <a:pt x="281027" y="70109"/>
                  </a:lnTo>
                  <a:lnTo>
                    <a:pt x="2810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9" name="Google Shape;1259;p102"/>
          <p:cNvGrpSpPr/>
          <p:nvPr/>
        </p:nvGrpSpPr>
        <p:grpSpPr>
          <a:xfrm>
            <a:off x="1554567" y="940236"/>
            <a:ext cx="107994" cy="108004"/>
            <a:chOff x="1214600" y="1282775"/>
            <a:chExt cx="155052" cy="154800"/>
          </a:xfrm>
        </p:grpSpPr>
        <p:cxnSp>
          <p:nvCxnSpPr>
            <p:cNvPr id="1260" name="Google Shape;1260;p102"/>
            <p:cNvCxnSpPr/>
            <p:nvPr/>
          </p:nvCxnSpPr>
          <p:spPr>
            <a:xfrm>
              <a:off x="1214600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1" name="Google Shape;1261;p102"/>
            <p:cNvCxnSpPr/>
            <p:nvPr/>
          </p:nvCxnSpPr>
          <p:spPr>
            <a:xfrm flipH="1">
              <a:off x="1214852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262" name="Google Shape;1262;p102"/>
          <p:cNvSpPr txBox="1"/>
          <p:nvPr>
            <p:ph type="ctrTitle"/>
          </p:nvPr>
        </p:nvSpPr>
        <p:spPr>
          <a:xfrm>
            <a:off x="651525" y="2304200"/>
            <a:ext cx="7333500" cy="15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/>
              <a:t>Время отвечать</a:t>
            </a:r>
            <a:endParaRPr sz="4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/>
              <a:t>на вопросы</a:t>
            </a:r>
            <a:endParaRPr sz="4800"/>
          </a:p>
        </p:txBody>
      </p:sp>
      <p:grpSp>
        <p:nvGrpSpPr>
          <p:cNvPr id="1263" name="Google Shape;1263;p102"/>
          <p:cNvGrpSpPr/>
          <p:nvPr/>
        </p:nvGrpSpPr>
        <p:grpSpPr>
          <a:xfrm>
            <a:off x="1814976" y="846048"/>
            <a:ext cx="296400" cy="296400"/>
            <a:chOff x="3965826" y="-915938"/>
            <a:chExt cx="915947" cy="915947"/>
          </a:xfrm>
        </p:grpSpPr>
        <p:sp>
          <p:nvSpPr>
            <p:cNvPr id="1264" name="Google Shape;1264;p102"/>
            <p:cNvSpPr/>
            <p:nvPr/>
          </p:nvSpPr>
          <p:spPr>
            <a:xfrm>
              <a:off x="3967338" y="-914425"/>
              <a:ext cx="912900" cy="912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65" name="Google Shape;1265;p102"/>
            <p:cNvSpPr/>
            <p:nvPr/>
          </p:nvSpPr>
          <p:spPr>
            <a:xfrm>
              <a:off x="3965826" y="-915938"/>
              <a:ext cx="915947" cy="915947"/>
            </a:xfrm>
            <a:custGeom>
              <a:rect b="b" l="l" r="r" t="t"/>
              <a:pathLst>
                <a:path extrusionOk="0" h="915947" w="915947">
                  <a:moveTo>
                    <a:pt x="457974" y="915948"/>
                  </a:moveTo>
                  <a:cubicBezTo>
                    <a:pt x="710906" y="915948"/>
                    <a:pt x="915948" y="710906"/>
                    <a:pt x="915948" y="457974"/>
                  </a:cubicBezTo>
                  <a:cubicBezTo>
                    <a:pt x="915948" y="205041"/>
                    <a:pt x="710906" y="0"/>
                    <a:pt x="457974" y="0"/>
                  </a:cubicBezTo>
                  <a:cubicBezTo>
                    <a:pt x="205041" y="0"/>
                    <a:pt x="0" y="205041"/>
                    <a:pt x="0" y="457974"/>
                  </a:cubicBezTo>
                  <a:cubicBezTo>
                    <a:pt x="0" y="710906"/>
                    <a:pt x="205041" y="915948"/>
                    <a:pt x="457974" y="915948"/>
                  </a:cubicBezTo>
                  <a:close/>
                  <a:moveTo>
                    <a:pt x="763289" y="227546"/>
                  </a:moveTo>
                  <a:cubicBezTo>
                    <a:pt x="763289" y="227546"/>
                    <a:pt x="663713" y="319717"/>
                    <a:pt x="663713" y="457974"/>
                  </a:cubicBezTo>
                  <a:cubicBezTo>
                    <a:pt x="663713" y="596231"/>
                    <a:pt x="763289" y="688401"/>
                    <a:pt x="763289" y="688401"/>
                  </a:cubicBezTo>
                  <a:lnTo>
                    <a:pt x="688401" y="763289"/>
                  </a:lnTo>
                  <a:cubicBezTo>
                    <a:pt x="688401" y="763289"/>
                    <a:pt x="594585" y="663713"/>
                    <a:pt x="457974" y="663713"/>
                  </a:cubicBezTo>
                  <a:cubicBezTo>
                    <a:pt x="321363" y="663713"/>
                    <a:pt x="227546" y="763289"/>
                    <a:pt x="227546" y="763289"/>
                  </a:cubicBezTo>
                  <a:lnTo>
                    <a:pt x="152658" y="688401"/>
                  </a:lnTo>
                  <a:cubicBezTo>
                    <a:pt x="152658" y="688401"/>
                    <a:pt x="252235" y="596231"/>
                    <a:pt x="252235" y="457974"/>
                  </a:cubicBezTo>
                  <a:cubicBezTo>
                    <a:pt x="252235" y="319717"/>
                    <a:pt x="152658" y="227546"/>
                    <a:pt x="152658" y="227546"/>
                  </a:cubicBezTo>
                  <a:lnTo>
                    <a:pt x="227546" y="152658"/>
                  </a:lnTo>
                  <a:cubicBezTo>
                    <a:pt x="227546" y="152658"/>
                    <a:pt x="322187" y="252235"/>
                    <a:pt x="457974" y="252235"/>
                  </a:cubicBezTo>
                  <a:cubicBezTo>
                    <a:pt x="593761" y="252235"/>
                    <a:pt x="688401" y="152658"/>
                    <a:pt x="688401" y="152658"/>
                  </a:cubicBezTo>
                  <a:lnTo>
                    <a:pt x="763289" y="2275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1"/>
          <p:cNvSpPr txBox="1"/>
          <p:nvPr>
            <p:ph idx="4294967295" type="ctrTitle"/>
          </p:nvPr>
        </p:nvSpPr>
        <p:spPr>
          <a:xfrm>
            <a:off x="1140746" y="243500"/>
            <a:ext cx="6862500" cy="5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Что нам ставит палки в колёса</a:t>
            </a:r>
            <a:endParaRPr b="1">
              <a:solidFill>
                <a:schemeClr val="lt1"/>
              </a:solidFill>
              <a:highlight>
                <a:schemeClr val="accent1"/>
              </a:highlight>
            </a:endParaRPr>
          </a:p>
        </p:txBody>
      </p:sp>
      <p:sp>
        <p:nvSpPr>
          <p:cNvPr id="273" name="Google Shape;273;p31"/>
          <p:cNvSpPr txBox="1"/>
          <p:nvPr/>
        </p:nvSpPr>
        <p:spPr>
          <a:xfrm>
            <a:off x="326250" y="2346863"/>
            <a:ext cx="2518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Блокировка популярной </a:t>
            </a:r>
            <a:b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оптимальной для продвижения большинства бизнесов соцсети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4" name="Google Shape;2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025" y="1538217"/>
            <a:ext cx="1948075" cy="187778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1"/>
          <p:cNvSpPr txBox="1"/>
          <p:nvPr/>
        </p:nvSpPr>
        <p:spPr>
          <a:xfrm>
            <a:off x="2931375" y="868435"/>
            <a:ext cx="2223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Изменение закона о рекламе: обязательная маркировка рекламы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6" name="Google Shape;27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86" y="958655"/>
            <a:ext cx="1948070" cy="1406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03"/>
          <p:cNvSpPr/>
          <p:nvPr/>
        </p:nvSpPr>
        <p:spPr>
          <a:xfrm>
            <a:off x="737525" y="1175625"/>
            <a:ext cx="3100500" cy="3100500"/>
          </a:xfrm>
          <a:prstGeom prst="roundRect">
            <a:avLst>
              <a:gd fmla="val 870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1" name="Google Shape;1271;p103"/>
          <p:cNvSpPr txBox="1"/>
          <p:nvPr/>
        </p:nvSpPr>
        <p:spPr>
          <a:xfrm>
            <a:off x="283800" y="343450"/>
            <a:ext cx="8504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 ещё ждём ваше мнение!</a:t>
            </a:r>
            <a:endParaRPr b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2" name="Google Shape;1272;p103"/>
          <p:cNvSpPr txBox="1"/>
          <p:nvPr/>
        </p:nvSpPr>
        <p:spPr>
          <a:xfrm>
            <a:off x="4163400" y="1312125"/>
            <a:ext cx="4439700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Отсканируйте QR-код, чтобы заполнить анкету обратной связи:</a:t>
            </a:r>
            <a:endParaRPr b="1" sz="1600">
              <a:solidFill>
                <a:schemeClr val="dk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685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расскажите, что понравилось </a:t>
            </a:r>
            <a:b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сегодняшней встрече?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685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 что можно сделать лучше?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685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→"/>
            </a:pPr>
            <a:r>
              <a:rPr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дайте обратную связь, какие темы было бы интересно разобрать дальше подробнее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73" name="Google Shape;1273;p10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748" y="1279525"/>
            <a:ext cx="2772101" cy="277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" name="Google Shape;1278;p104"/>
          <p:cNvPicPr preferRelativeResize="0"/>
          <p:nvPr/>
        </p:nvPicPr>
        <p:blipFill rotWithShape="1">
          <a:blip r:embed="rId3">
            <a:alphaModFix amt="76000"/>
          </a:blip>
          <a:srcRect b="15668" l="0" r="0" t="0"/>
          <a:stretch/>
        </p:blipFill>
        <p:spPr>
          <a:xfrm>
            <a:off x="-1" y="0"/>
            <a:ext cx="9143997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9" name="Google Shape;1279;p104"/>
          <p:cNvGrpSpPr/>
          <p:nvPr/>
        </p:nvGrpSpPr>
        <p:grpSpPr>
          <a:xfrm>
            <a:off x="6632747" y="591493"/>
            <a:ext cx="726455" cy="181232"/>
            <a:chOff x="238125" y="1899950"/>
            <a:chExt cx="7025675" cy="1752725"/>
          </a:xfrm>
        </p:grpSpPr>
        <p:sp>
          <p:nvSpPr>
            <p:cNvPr id="1280" name="Google Shape;1280;p104"/>
            <p:cNvSpPr/>
            <p:nvPr/>
          </p:nvSpPr>
          <p:spPr>
            <a:xfrm>
              <a:off x="817425" y="2390700"/>
              <a:ext cx="642075" cy="775900"/>
            </a:xfrm>
            <a:custGeom>
              <a:rect b="b" l="l" r="r" t="t"/>
              <a:pathLst>
                <a:path extrusionOk="0" h="31036" w="25683">
                  <a:moveTo>
                    <a:pt x="12399" y="0"/>
                  </a:moveTo>
                  <a:cubicBezTo>
                    <a:pt x="10776" y="0"/>
                    <a:pt x="9152" y="0"/>
                    <a:pt x="7528" y="591"/>
                  </a:cubicBezTo>
                  <a:cubicBezTo>
                    <a:pt x="6200" y="886"/>
                    <a:pt x="4872" y="1624"/>
                    <a:pt x="3838" y="2214"/>
                  </a:cubicBezTo>
                  <a:cubicBezTo>
                    <a:pt x="2953" y="2805"/>
                    <a:pt x="2215" y="3838"/>
                    <a:pt x="1624" y="5166"/>
                  </a:cubicBezTo>
                  <a:cubicBezTo>
                    <a:pt x="886" y="6495"/>
                    <a:pt x="591" y="7823"/>
                    <a:pt x="591" y="9004"/>
                  </a:cubicBezTo>
                  <a:cubicBezTo>
                    <a:pt x="591" y="10332"/>
                    <a:pt x="886" y="11365"/>
                    <a:pt x="1329" y="12399"/>
                  </a:cubicBezTo>
                  <a:cubicBezTo>
                    <a:pt x="1624" y="13284"/>
                    <a:pt x="2215" y="14317"/>
                    <a:pt x="2953" y="14908"/>
                  </a:cubicBezTo>
                  <a:cubicBezTo>
                    <a:pt x="3543" y="15941"/>
                    <a:pt x="4576" y="16531"/>
                    <a:pt x="5462" y="16827"/>
                  </a:cubicBezTo>
                  <a:cubicBezTo>
                    <a:pt x="6790" y="17565"/>
                    <a:pt x="8119" y="17860"/>
                    <a:pt x="9447" y="17860"/>
                  </a:cubicBezTo>
                  <a:lnTo>
                    <a:pt x="14318" y="18155"/>
                  </a:lnTo>
                  <a:cubicBezTo>
                    <a:pt x="15646" y="18450"/>
                    <a:pt x="16975" y="18893"/>
                    <a:pt x="18303" y="19483"/>
                  </a:cubicBezTo>
                  <a:cubicBezTo>
                    <a:pt x="19189" y="20221"/>
                    <a:pt x="19484" y="21107"/>
                    <a:pt x="19484" y="22140"/>
                  </a:cubicBezTo>
                  <a:cubicBezTo>
                    <a:pt x="19484" y="23468"/>
                    <a:pt x="18893" y="24354"/>
                    <a:pt x="17860" y="25092"/>
                  </a:cubicBezTo>
                  <a:cubicBezTo>
                    <a:pt x="16679" y="25682"/>
                    <a:pt x="14908" y="25978"/>
                    <a:pt x="13285" y="25978"/>
                  </a:cubicBezTo>
                  <a:cubicBezTo>
                    <a:pt x="11661" y="25978"/>
                    <a:pt x="10038" y="25682"/>
                    <a:pt x="8709" y="25092"/>
                  </a:cubicBezTo>
                  <a:cubicBezTo>
                    <a:pt x="7528" y="24354"/>
                    <a:pt x="6200" y="23468"/>
                    <a:pt x="5905" y="22140"/>
                  </a:cubicBezTo>
                  <a:lnTo>
                    <a:pt x="1" y="22140"/>
                  </a:lnTo>
                  <a:cubicBezTo>
                    <a:pt x="296" y="23468"/>
                    <a:pt x="886" y="24649"/>
                    <a:pt x="1624" y="25682"/>
                  </a:cubicBezTo>
                  <a:cubicBezTo>
                    <a:pt x="2215" y="27011"/>
                    <a:pt x="3248" y="28044"/>
                    <a:pt x="4281" y="28634"/>
                  </a:cubicBezTo>
                  <a:cubicBezTo>
                    <a:pt x="5462" y="29668"/>
                    <a:pt x="6790" y="30258"/>
                    <a:pt x="8119" y="30553"/>
                  </a:cubicBezTo>
                  <a:cubicBezTo>
                    <a:pt x="9249" y="30759"/>
                    <a:pt x="10379" y="31036"/>
                    <a:pt x="11758" y="31036"/>
                  </a:cubicBezTo>
                  <a:cubicBezTo>
                    <a:pt x="12361" y="31036"/>
                    <a:pt x="13010" y="30983"/>
                    <a:pt x="13728" y="30848"/>
                  </a:cubicBezTo>
                  <a:cubicBezTo>
                    <a:pt x="14188" y="30974"/>
                    <a:pt x="14672" y="31028"/>
                    <a:pt x="15166" y="31028"/>
                  </a:cubicBezTo>
                  <a:cubicBezTo>
                    <a:pt x="16415" y="31028"/>
                    <a:pt x="17730" y="30681"/>
                    <a:pt x="18893" y="30258"/>
                  </a:cubicBezTo>
                  <a:cubicBezTo>
                    <a:pt x="20517" y="29963"/>
                    <a:pt x="21550" y="29225"/>
                    <a:pt x="22731" y="28339"/>
                  </a:cubicBezTo>
                  <a:cubicBezTo>
                    <a:pt x="23764" y="27601"/>
                    <a:pt x="24502" y="26716"/>
                    <a:pt x="25093" y="25387"/>
                  </a:cubicBezTo>
                  <a:cubicBezTo>
                    <a:pt x="25388" y="24354"/>
                    <a:pt x="25683" y="23026"/>
                    <a:pt x="25683" y="21845"/>
                  </a:cubicBezTo>
                  <a:cubicBezTo>
                    <a:pt x="25683" y="19483"/>
                    <a:pt x="24797" y="17565"/>
                    <a:pt x="23174" y="15941"/>
                  </a:cubicBezTo>
                  <a:cubicBezTo>
                    <a:pt x="21107" y="14022"/>
                    <a:pt x="18893" y="12989"/>
                    <a:pt x="16237" y="12989"/>
                  </a:cubicBezTo>
                  <a:lnTo>
                    <a:pt x="10776" y="12399"/>
                  </a:lnTo>
                  <a:cubicBezTo>
                    <a:pt x="9447" y="12399"/>
                    <a:pt x="8414" y="11956"/>
                    <a:pt x="7528" y="11365"/>
                  </a:cubicBezTo>
                  <a:cubicBezTo>
                    <a:pt x="6790" y="10627"/>
                    <a:pt x="6495" y="10037"/>
                    <a:pt x="6495" y="9004"/>
                  </a:cubicBezTo>
                  <a:cubicBezTo>
                    <a:pt x="6495" y="7823"/>
                    <a:pt x="6790" y="7085"/>
                    <a:pt x="7086" y="6495"/>
                  </a:cubicBezTo>
                  <a:cubicBezTo>
                    <a:pt x="8414" y="5462"/>
                    <a:pt x="10038" y="5166"/>
                    <a:pt x="11661" y="5166"/>
                  </a:cubicBezTo>
                  <a:cubicBezTo>
                    <a:pt x="13285" y="5166"/>
                    <a:pt x="14908" y="5462"/>
                    <a:pt x="16237" y="6200"/>
                  </a:cubicBezTo>
                  <a:cubicBezTo>
                    <a:pt x="17565" y="6495"/>
                    <a:pt x="18598" y="7380"/>
                    <a:pt x="19189" y="8709"/>
                  </a:cubicBezTo>
                  <a:lnTo>
                    <a:pt x="25388" y="8709"/>
                  </a:lnTo>
                  <a:cubicBezTo>
                    <a:pt x="25093" y="7823"/>
                    <a:pt x="24502" y="6495"/>
                    <a:pt x="23764" y="5462"/>
                  </a:cubicBezTo>
                  <a:cubicBezTo>
                    <a:pt x="23174" y="4133"/>
                    <a:pt x="22141" y="3543"/>
                    <a:pt x="21107" y="2510"/>
                  </a:cubicBezTo>
                  <a:cubicBezTo>
                    <a:pt x="19927" y="1624"/>
                    <a:pt x="18598" y="886"/>
                    <a:pt x="17270" y="591"/>
                  </a:cubicBezTo>
                  <a:cubicBezTo>
                    <a:pt x="15646" y="296"/>
                    <a:pt x="14023" y="0"/>
                    <a:pt x="12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104"/>
            <p:cNvSpPr/>
            <p:nvPr/>
          </p:nvSpPr>
          <p:spPr>
            <a:xfrm>
              <a:off x="1747300" y="2398075"/>
              <a:ext cx="520300" cy="756475"/>
            </a:xfrm>
            <a:custGeom>
              <a:rect b="b" l="l" r="r" t="t"/>
              <a:pathLst>
                <a:path extrusionOk="0" h="30259" w="20812">
                  <a:moveTo>
                    <a:pt x="1" y="1"/>
                  </a:moveTo>
                  <a:lnTo>
                    <a:pt x="1" y="30258"/>
                  </a:lnTo>
                  <a:lnTo>
                    <a:pt x="20812" y="30258"/>
                  </a:lnTo>
                  <a:lnTo>
                    <a:pt x="20812" y="25092"/>
                  </a:lnTo>
                  <a:lnTo>
                    <a:pt x="5757" y="25092"/>
                  </a:lnTo>
                  <a:lnTo>
                    <a:pt x="5757" y="17860"/>
                  </a:lnTo>
                  <a:lnTo>
                    <a:pt x="20517" y="17860"/>
                  </a:lnTo>
                  <a:lnTo>
                    <a:pt x="20517" y="12399"/>
                  </a:lnTo>
                  <a:lnTo>
                    <a:pt x="5757" y="12399"/>
                  </a:lnTo>
                  <a:lnTo>
                    <a:pt x="5757" y="5167"/>
                  </a:lnTo>
                  <a:lnTo>
                    <a:pt x="20812" y="5167"/>
                  </a:lnTo>
                  <a:lnTo>
                    <a:pt x="20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104"/>
            <p:cNvSpPr/>
            <p:nvPr/>
          </p:nvSpPr>
          <p:spPr>
            <a:xfrm>
              <a:off x="2522200" y="2398075"/>
              <a:ext cx="642075" cy="756475"/>
            </a:xfrm>
            <a:custGeom>
              <a:rect b="b" l="l" r="r" t="t"/>
              <a:pathLst>
                <a:path extrusionOk="0" h="30259" w="25683">
                  <a:moveTo>
                    <a:pt x="0" y="1"/>
                  </a:moveTo>
                  <a:lnTo>
                    <a:pt x="0" y="5167"/>
                  </a:lnTo>
                  <a:lnTo>
                    <a:pt x="9742" y="5167"/>
                  </a:lnTo>
                  <a:lnTo>
                    <a:pt x="9742" y="30258"/>
                  </a:lnTo>
                  <a:lnTo>
                    <a:pt x="15941" y="30258"/>
                  </a:lnTo>
                  <a:lnTo>
                    <a:pt x="15941" y="5167"/>
                  </a:lnTo>
                  <a:lnTo>
                    <a:pt x="25682" y="5167"/>
                  </a:lnTo>
                  <a:lnTo>
                    <a:pt x="25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104"/>
            <p:cNvSpPr/>
            <p:nvPr/>
          </p:nvSpPr>
          <p:spPr>
            <a:xfrm>
              <a:off x="3407775" y="2398075"/>
              <a:ext cx="645775" cy="756475"/>
            </a:xfrm>
            <a:custGeom>
              <a:rect b="b" l="l" r="r" t="t"/>
              <a:pathLst>
                <a:path extrusionOk="0" h="30259" w="25831">
                  <a:moveTo>
                    <a:pt x="1" y="1"/>
                  </a:moveTo>
                  <a:lnTo>
                    <a:pt x="1" y="5167"/>
                  </a:lnTo>
                  <a:lnTo>
                    <a:pt x="10185" y="5167"/>
                  </a:lnTo>
                  <a:lnTo>
                    <a:pt x="10185" y="30258"/>
                  </a:lnTo>
                  <a:lnTo>
                    <a:pt x="16089" y="30258"/>
                  </a:lnTo>
                  <a:lnTo>
                    <a:pt x="16089" y="5167"/>
                  </a:lnTo>
                  <a:lnTo>
                    <a:pt x="25830" y="5167"/>
                  </a:lnTo>
                  <a:lnTo>
                    <a:pt x="258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104"/>
            <p:cNvSpPr/>
            <p:nvPr/>
          </p:nvSpPr>
          <p:spPr>
            <a:xfrm>
              <a:off x="4322900" y="2398075"/>
              <a:ext cx="527675" cy="756475"/>
            </a:xfrm>
            <a:custGeom>
              <a:rect b="b" l="l" r="r" t="t"/>
              <a:pathLst>
                <a:path extrusionOk="0" h="30259" w="21107">
                  <a:moveTo>
                    <a:pt x="0" y="1"/>
                  </a:moveTo>
                  <a:lnTo>
                    <a:pt x="0" y="30258"/>
                  </a:lnTo>
                  <a:lnTo>
                    <a:pt x="21107" y="30258"/>
                  </a:lnTo>
                  <a:lnTo>
                    <a:pt x="21107" y="25092"/>
                  </a:lnTo>
                  <a:lnTo>
                    <a:pt x="5904" y="25092"/>
                  </a:lnTo>
                  <a:lnTo>
                    <a:pt x="5904" y="17860"/>
                  </a:lnTo>
                  <a:lnTo>
                    <a:pt x="20811" y="17860"/>
                  </a:lnTo>
                  <a:lnTo>
                    <a:pt x="20811" y="12399"/>
                  </a:lnTo>
                  <a:lnTo>
                    <a:pt x="5904" y="12399"/>
                  </a:lnTo>
                  <a:lnTo>
                    <a:pt x="5904" y="5167"/>
                  </a:lnTo>
                  <a:lnTo>
                    <a:pt x="21107" y="5167"/>
                  </a:lnTo>
                  <a:lnTo>
                    <a:pt x="2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104"/>
            <p:cNvSpPr/>
            <p:nvPr/>
          </p:nvSpPr>
          <p:spPr>
            <a:xfrm>
              <a:off x="5160500" y="2405450"/>
              <a:ext cx="671600" cy="756475"/>
            </a:xfrm>
            <a:custGeom>
              <a:rect b="b" l="l" r="r" t="t"/>
              <a:pathLst>
                <a:path extrusionOk="0" h="30259" w="26864">
                  <a:moveTo>
                    <a:pt x="14466" y="4872"/>
                  </a:moveTo>
                  <a:cubicBezTo>
                    <a:pt x="15646" y="4872"/>
                    <a:pt x="16975" y="5167"/>
                    <a:pt x="18008" y="5905"/>
                  </a:cubicBezTo>
                  <a:cubicBezTo>
                    <a:pt x="19041" y="6495"/>
                    <a:pt x="19336" y="7528"/>
                    <a:pt x="19336" y="8857"/>
                  </a:cubicBezTo>
                  <a:cubicBezTo>
                    <a:pt x="19336" y="10037"/>
                    <a:pt x="19041" y="11071"/>
                    <a:pt x="18008" y="11809"/>
                  </a:cubicBezTo>
                  <a:cubicBezTo>
                    <a:pt x="17164" y="12291"/>
                    <a:pt x="16124" y="12773"/>
                    <a:pt x="15128" y="12773"/>
                  </a:cubicBezTo>
                  <a:cubicBezTo>
                    <a:pt x="14904" y="12773"/>
                    <a:pt x="14682" y="12748"/>
                    <a:pt x="14466" y="12694"/>
                  </a:cubicBezTo>
                  <a:lnTo>
                    <a:pt x="5905" y="12989"/>
                  </a:lnTo>
                  <a:lnTo>
                    <a:pt x="5905" y="4872"/>
                  </a:lnTo>
                  <a:close/>
                  <a:moveTo>
                    <a:pt x="1" y="1"/>
                  </a:moveTo>
                  <a:lnTo>
                    <a:pt x="1" y="30258"/>
                  </a:lnTo>
                  <a:lnTo>
                    <a:pt x="5905" y="30258"/>
                  </a:lnTo>
                  <a:lnTo>
                    <a:pt x="5905" y="18598"/>
                  </a:lnTo>
                  <a:lnTo>
                    <a:pt x="10776" y="18598"/>
                  </a:lnTo>
                  <a:lnTo>
                    <a:pt x="19927" y="30258"/>
                  </a:lnTo>
                  <a:lnTo>
                    <a:pt x="26864" y="30258"/>
                  </a:lnTo>
                  <a:lnTo>
                    <a:pt x="17713" y="18303"/>
                  </a:lnTo>
                  <a:cubicBezTo>
                    <a:pt x="18303" y="18303"/>
                    <a:pt x="19041" y="17860"/>
                    <a:pt x="19631" y="17565"/>
                  </a:cubicBezTo>
                  <a:cubicBezTo>
                    <a:pt x="20960" y="17270"/>
                    <a:pt x="21845" y="16679"/>
                    <a:pt x="22879" y="15646"/>
                  </a:cubicBezTo>
                  <a:cubicBezTo>
                    <a:pt x="23912" y="14613"/>
                    <a:pt x="24502" y="13727"/>
                    <a:pt x="24797" y="12694"/>
                  </a:cubicBezTo>
                  <a:cubicBezTo>
                    <a:pt x="25240" y="11366"/>
                    <a:pt x="25535" y="10480"/>
                    <a:pt x="25535" y="9152"/>
                  </a:cubicBezTo>
                  <a:cubicBezTo>
                    <a:pt x="25535" y="7823"/>
                    <a:pt x="25240" y="6790"/>
                    <a:pt x="24797" y="5610"/>
                  </a:cubicBezTo>
                  <a:cubicBezTo>
                    <a:pt x="24502" y="4576"/>
                    <a:pt x="23912" y="3543"/>
                    <a:pt x="22879" y="2658"/>
                  </a:cubicBezTo>
                  <a:cubicBezTo>
                    <a:pt x="21845" y="1624"/>
                    <a:pt x="20960" y="1034"/>
                    <a:pt x="19631" y="591"/>
                  </a:cubicBezTo>
                  <a:cubicBezTo>
                    <a:pt x="18008" y="1"/>
                    <a:pt x="16680" y="1"/>
                    <a:pt x="15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104"/>
            <p:cNvSpPr/>
            <p:nvPr/>
          </p:nvSpPr>
          <p:spPr>
            <a:xfrm>
              <a:off x="6049800" y="2379625"/>
              <a:ext cx="638375" cy="786975"/>
            </a:xfrm>
            <a:custGeom>
              <a:rect b="b" l="l" r="r" t="t"/>
              <a:pathLst>
                <a:path extrusionOk="0" h="31479" w="25535">
                  <a:moveTo>
                    <a:pt x="12398" y="1"/>
                  </a:moveTo>
                  <a:cubicBezTo>
                    <a:pt x="10775" y="1"/>
                    <a:pt x="9151" y="1"/>
                    <a:pt x="7528" y="739"/>
                  </a:cubicBezTo>
                  <a:cubicBezTo>
                    <a:pt x="6199" y="1034"/>
                    <a:pt x="4871" y="1624"/>
                    <a:pt x="3985" y="2657"/>
                  </a:cubicBezTo>
                  <a:cubicBezTo>
                    <a:pt x="2952" y="3248"/>
                    <a:pt x="2362" y="4281"/>
                    <a:pt x="1624" y="5609"/>
                  </a:cubicBezTo>
                  <a:cubicBezTo>
                    <a:pt x="1033" y="6938"/>
                    <a:pt x="738" y="8266"/>
                    <a:pt x="738" y="9447"/>
                  </a:cubicBezTo>
                  <a:cubicBezTo>
                    <a:pt x="738" y="10775"/>
                    <a:pt x="1033" y="11808"/>
                    <a:pt x="1328" y="12842"/>
                  </a:cubicBezTo>
                  <a:cubicBezTo>
                    <a:pt x="1624" y="13727"/>
                    <a:pt x="2362" y="14760"/>
                    <a:pt x="2952" y="15351"/>
                  </a:cubicBezTo>
                  <a:cubicBezTo>
                    <a:pt x="3690" y="16384"/>
                    <a:pt x="4576" y="16974"/>
                    <a:pt x="5609" y="17270"/>
                  </a:cubicBezTo>
                  <a:cubicBezTo>
                    <a:pt x="6937" y="18008"/>
                    <a:pt x="8118" y="18303"/>
                    <a:pt x="9446" y="18303"/>
                  </a:cubicBezTo>
                  <a:lnTo>
                    <a:pt x="14317" y="18598"/>
                  </a:lnTo>
                  <a:cubicBezTo>
                    <a:pt x="15645" y="18893"/>
                    <a:pt x="16974" y="19336"/>
                    <a:pt x="18302" y="19926"/>
                  </a:cubicBezTo>
                  <a:cubicBezTo>
                    <a:pt x="19335" y="20664"/>
                    <a:pt x="19631" y="21550"/>
                    <a:pt x="19631" y="22583"/>
                  </a:cubicBezTo>
                  <a:cubicBezTo>
                    <a:pt x="19631" y="23911"/>
                    <a:pt x="18893" y="24797"/>
                    <a:pt x="18007" y="25535"/>
                  </a:cubicBezTo>
                  <a:cubicBezTo>
                    <a:pt x="16679" y="26125"/>
                    <a:pt x="15055" y="26421"/>
                    <a:pt x="13432" y="26421"/>
                  </a:cubicBezTo>
                  <a:cubicBezTo>
                    <a:pt x="11808" y="26421"/>
                    <a:pt x="10184" y="26125"/>
                    <a:pt x="8856" y="25535"/>
                  </a:cubicBezTo>
                  <a:cubicBezTo>
                    <a:pt x="7528" y="24797"/>
                    <a:pt x="6494" y="23911"/>
                    <a:pt x="5904" y="22583"/>
                  </a:cubicBezTo>
                  <a:lnTo>
                    <a:pt x="0" y="22583"/>
                  </a:lnTo>
                  <a:cubicBezTo>
                    <a:pt x="295" y="23911"/>
                    <a:pt x="1033" y="25092"/>
                    <a:pt x="1624" y="26125"/>
                  </a:cubicBezTo>
                  <a:cubicBezTo>
                    <a:pt x="2362" y="27454"/>
                    <a:pt x="3247" y="28487"/>
                    <a:pt x="4280" y="29077"/>
                  </a:cubicBezTo>
                  <a:cubicBezTo>
                    <a:pt x="5609" y="30111"/>
                    <a:pt x="6937" y="30701"/>
                    <a:pt x="8118" y="30996"/>
                  </a:cubicBezTo>
                  <a:cubicBezTo>
                    <a:pt x="9351" y="31202"/>
                    <a:pt x="10655" y="31479"/>
                    <a:pt x="11783" y="31479"/>
                  </a:cubicBezTo>
                  <a:cubicBezTo>
                    <a:pt x="12275" y="31479"/>
                    <a:pt x="12733" y="31426"/>
                    <a:pt x="13136" y="31291"/>
                  </a:cubicBezTo>
                  <a:cubicBezTo>
                    <a:pt x="13597" y="31417"/>
                    <a:pt x="14081" y="31471"/>
                    <a:pt x="14575" y="31471"/>
                  </a:cubicBezTo>
                  <a:cubicBezTo>
                    <a:pt x="15824" y="31471"/>
                    <a:pt x="17139" y="31124"/>
                    <a:pt x="18302" y="30701"/>
                  </a:cubicBezTo>
                  <a:cubicBezTo>
                    <a:pt x="19926" y="30406"/>
                    <a:pt x="20959" y="29668"/>
                    <a:pt x="22140" y="28782"/>
                  </a:cubicBezTo>
                  <a:cubicBezTo>
                    <a:pt x="23173" y="28044"/>
                    <a:pt x="23911" y="27159"/>
                    <a:pt x="24501" y="25830"/>
                  </a:cubicBezTo>
                  <a:cubicBezTo>
                    <a:pt x="24797" y="24502"/>
                    <a:pt x="25092" y="23469"/>
                    <a:pt x="25092" y="22288"/>
                  </a:cubicBezTo>
                  <a:cubicBezTo>
                    <a:pt x="25092" y="19926"/>
                    <a:pt x="24206" y="18008"/>
                    <a:pt x="22583" y="16384"/>
                  </a:cubicBezTo>
                  <a:cubicBezTo>
                    <a:pt x="20516" y="14465"/>
                    <a:pt x="18302" y="13432"/>
                    <a:pt x="15645" y="13432"/>
                  </a:cubicBezTo>
                  <a:lnTo>
                    <a:pt x="10184" y="12842"/>
                  </a:lnTo>
                  <a:cubicBezTo>
                    <a:pt x="8856" y="12842"/>
                    <a:pt x="7823" y="12399"/>
                    <a:pt x="6937" y="11808"/>
                  </a:cubicBezTo>
                  <a:cubicBezTo>
                    <a:pt x="6199" y="11070"/>
                    <a:pt x="5904" y="10480"/>
                    <a:pt x="5904" y="9447"/>
                  </a:cubicBezTo>
                  <a:cubicBezTo>
                    <a:pt x="6199" y="8266"/>
                    <a:pt x="6494" y="7233"/>
                    <a:pt x="7528" y="6643"/>
                  </a:cubicBezTo>
                  <a:cubicBezTo>
                    <a:pt x="8856" y="5609"/>
                    <a:pt x="10480" y="5314"/>
                    <a:pt x="12103" y="5314"/>
                  </a:cubicBezTo>
                  <a:cubicBezTo>
                    <a:pt x="13727" y="5314"/>
                    <a:pt x="15350" y="5609"/>
                    <a:pt x="16679" y="6200"/>
                  </a:cubicBezTo>
                  <a:cubicBezTo>
                    <a:pt x="18007" y="6643"/>
                    <a:pt x="18893" y="7528"/>
                    <a:pt x="19631" y="8856"/>
                  </a:cubicBezTo>
                  <a:lnTo>
                    <a:pt x="25535" y="8856"/>
                  </a:lnTo>
                  <a:cubicBezTo>
                    <a:pt x="25092" y="7823"/>
                    <a:pt x="24501" y="6643"/>
                    <a:pt x="23911" y="5609"/>
                  </a:cubicBezTo>
                  <a:cubicBezTo>
                    <a:pt x="23173" y="4281"/>
                    <a:pt x="22140" y="3691"/>
                    <a:pt x="21254" y="2657"/>
                  </a:cubicBezTo>
                  <a:cubicBezTo>
                    <a:pt x="19926" y="1624"/>
                    <a:pt x="18597" y="1034"/>
                    <a:pt x="17269" y="739"/>
                  </a:cubicBezTo>
                  <a:cubicBezTo>
                    <a:pt x="15645" y="443"/>
                    <a:pt x="14022" y="1"/>
                    <a:pt x="1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104"/>
            <p:cNvSpPr/>
            <p:nvPr/>
          </p:nvSpPr>
          <p:spPr>
            <a:xfrm>
              <a:off x="238125" y="1899950"/>
              <a:ext cx="7025675" cy="1752725"/>
            </a:xfrm>
            <a:custGeom>
              <a:rect b="b" l="l" r="r" t="t"/>
              <a:pathLst>
                <a:path extrusionOk="0" h="70109" w="281027">
                  <a:moveTo>
                    <a:pt x="275861" y="5166"/>
                  </a:moveTo>
                  <a:lnTo>
                    <a:pt x="275861" y="64943"/>
                  </a:lnTo>
                  <a:lnTo>
                    <a:pt x="5166" y="64943"/>
                  </a:lnTo>
                  <a:lnTo>
                    <a:pt x="5166" y="5166"/>
                  </a:lnTo>
                  <a:close/>
                  <a:moveTo>
                    <a:pt x="0" y="0"/>
                  </a:moveTo>
                  <a:lnTo>
                    <a:pt x="0" y="70109"/>
                  </a:lnTo>
                  <a:lnTo>
                    <a:pt x="281027" y="70109"/>
                  </a:lnTo>
                  <a:lnTo>
                    <a:pt x="2810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8" name="Google Shape;1288;p104"/>
          <p:cNvGrpSpPr/>
          <p:nvPr/>
        </p:nvGrpSpPr>
        <p:grpSpPr>
          <a:xfrm>
            <a:off x="7462092" y="635449"/>
            <a:ext cx="107994" cy="108004"/>
            <a:chOff x="1214600" y="1282775"/>
            <a:chExt cx="155052" cy="154800"/>
          </a:xfrm>
        </p:grpSpPr>
        <p:cxnSp>
          <p:nvCxnSpPr>
            <p:cNvPr id="1289" name="Google Shape;1289;p104"/>
            <p:cNvCxnSpPr/>
            <p:nvPr/>
          </p:nvCxnSpPr>
          <p:spPr>
            <a:xfrm>
              <a:off x="1214600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90" name="Google Shape;1290;p104"/>
            <p:cNvCxnSpPr/>
            <p:nvPr/>
          </p:nvCxnSpPr>
          <p:spPr>
            <a:xfrm flipH="1">
              <a:off x="1214852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291" name="Google Shape;1291;p104"/>
          <p:cNvGrpSpPr/>
          <p:nvPr/>
        </p:nvGrpSpPr>
        <p:grpSpPr>
          <a:xfrm>
            <a:off x="6632747" y="591493"/>
            <a:ext cx="726455" cy="181232"/>
            <a:chOff x="238125" y="1899950"/>
            <a:chExt cx="7025675" cy="1752725"/>
          </a:xfrm>
        </p:grpSpPr>
        <p:sp>
          <p:nvSpPr>
            <p:cNvPr id="1292" name="Google Shape;1292;p104"/>
            <p:cNvSpPr/>
            <p:nvPr/>
          </p:nvSpPr>
          <p:spPr>
            <a:xfrm>
              <a:off x="817425" y="2390700"/>
              <a:ext cx="642075" cy="775900"/>
            </a:xfrm>
            <a:custGeom>
              <a:rect b="b" l="l" r="r" t="t"/>
              <a:pathLst>
                <a:path extrusionOk="0" h="31036" w="25683">
                  <a:moveTo>
                    <a:pt x="12399" y="0"/>
                  </a:moveTo>
                  <a:cubicBezTo>
                    <a:pt x="10776" y="0"/>
                    <a:pt x="9152" y="0"/>
                    <a:pt x="7528" y="591"/>
                  </a:cubicBezTo>
                  <a:cubicBezTo>
                    <a:pt x="6200" y="886"/>
                    <a:pt x="4872" y="1624"/>
                    <a:pt x="3838" y="2214"/>
                  </a:cubicBezTo>
                  <a:cubicBezTo>
                    <a:pt x="2953" y="2805"/>
                    <a:pt x="2215" y="3838"/>
                    <a:pt x="1624" y="5166"/>
                  </a:cubicBezTo>
                  <a:cubicBezTo>
                    <a:pt x="886" y="6495"/>
                    <a:pt x="591" y="7823"/>
                    <a:pt x="591" y="9004"/>
                  </a:cubicBezTo>
                  <a:cubicBezTo>
                    <a:pt x="591" y="10332"/>
                    <a:pt x="886" y="11365"/>
                    <a:pt x="1329" y="12399"/>
                  </a:cubicBezTo>
                  <a:cubicBezTo>
                    <a:pt x="1624" y="13284"/>
                    <a:pt x="2215" y="14317"/>
                    <a:pt x="2953" y="14908"/>
                  </a:cubicBezTo>
                  <a:cubicBezTo>
                    <a:pt x="3543" y="15941"/>
                    <a:pt x="4576" y="16531"/>
                    <a:pt x="5462" y="16827"/>
                  </a:cubicBezTo>
                  <a:cubicBezTo>
                    <a:pt x="6790" y="17565"/>
                    <a:pt x="8119" y="17860"/>
                    <a:pt x="9447" y="17860"/>
                  </a:cubicBezTo>
                  <a:lnTo>
                    <a:pt x="14318" y="18155"/>
                  </a:lnTo>
                  <a:cubicBezTo>
                    <a:pt x="15646" y="18450"/>
                    <a:pt x="16975" y="18893"/>
                    <a:pt x="18303" y="19483"/>
                  </a:cubicBezTo>
                  <a:cubicBezTo>
                    <a:pt x="19189" y="20221"/>
                    <a:pt x="19484" y="21107"/>
                    <a:pt x="19484" y="22140"/>
                  </a:cubicBezTo>
                  <a:cubicBezTo>
                    <a:pt x="19484" y="23468"/>
                    <a:pt x="18893" y="24354"/>
                    <a:pt x="17860" y="25092"/>
                  </a:cubicBezTo>
                  <a:cubicBezTo>
                    <a:pt x="16679" y="25682"/>
                    <a:pt x="14908" y="25978"/>
                    <a:pt x="13285" y="25978"/>
                  </a:cubicBezTo>
                  <a:cubicBezTo>
                    <a:pt x="11661" y="25978"/>
                    <a:pt x="10038" y="25682"/>
                    <a:pt x="8709" y="25092"/>
                  </a:cubicBezTo>
                  <a:cubicBezTo>
                    <a:pt x="7528" y="24354"/>
                    <a:pt x="6200" y="23468"/>
                    <a:pt x="5905" y="22140"/>
                  </a:cubicBezTo>
                  <a:lnTo>
                    <a:pt x="1" y="22140"/>
                  </a:lnTo>
                  <a:cubicBezTo>
                    <a:pt x="296" y="23468"/>
                    <a:pt x="886" y="24649"/>
                    <a:pt x="1624" y="25682"/>
                  </a:cubicBezTo>
                  <a:cubicBezTo>
                    <a:pt x="2215" y="27011"/>
                    <a:pt x="3248" y="28044"/>
                    <a:pt x="4281" y="28634"/>
                  </a:cubicBezTo>
                  <a:cubicBezTo>
                    <a:pt x="5462" y="29668"/>
                    <a:pt x="6790" y="30258"/>
                    <a:pt x="8119" y="30553"/>
                  </a:cubicBezTo>
                  <a:cubicBezTo>
                    <a:pt x="9249" y="30759"/>
                    <a:pt x="10379" y="31036"/>
                    <a:pt x="11758" y="31036"/>
                  </a:cubicBezTo>
                  <a:cubicBezTo>
                    <a:pt x="12361" y="31036"/>
                    <a:pt x="13010" y="30983"/>
                    <a:pt x="13728" y="30848"/>
                  </a:cubicBezTo>
                  <a:cubicBezTo>
                    <a:pt x="14188" y="30974"/>
                    <a:pt x="14672" y="31028"/>
                    <a:pt x="15166" y="31028"/>
                  </a:cubicBezTo>
                  <a:cubicBezTo>
                    <a:pt x="16415" y="31028"/>
                    <a:pt x="17730" y="30681"/>
                    <a:pt x="18893" y="30258"/>
                  </a:cubicBezTo>
                  <a:cubicBezTo>
                    <a:pt x="20517" y="29963"/>
                    <a:pt x="21550" y="29225"/>
                    <a:pt x="22731" y="28339"/>
                  </a:cubicBezTo>
                  <a:cubicBezTo>
                    <a:pt x="23764" y="27601"/>
                    <a:pt x="24502" y="26716"/>
                    <a:pt x="25093" y="25387"/>
                  </a:cubicBezTo>
                  <a:cubicBezTo>
                    <a:pt x="25388" y="24354"/>
                    <a:pt x="25683" y="23026"/>
                    <a:pt x="25683" y="21845"/>
                  </a:cubicBezTo>
                  <a:cubicBezTo>
                    <a:pt x="25683" y="19483"/>
                    <a:pt x="24797" y="17565"/>
                    <a:pt x="23174" y="15941"/>
                  </a:cubicBezTo>
                  <a:cubicBezTo>
                    <a:pt x="21107" y="14022"/>
                    <a:pt x="18893" y="12989"/>
                    <a:pt x="16237" y="12989"/>
                  </a:cubicBezTo>
                  <a:lnTo>
                    <a:pt x="10776" y="12399"/>
                  </a:lnTo>
                  <a:cubicBezTo>
                    <a:pt x="9447" y="12399"/>
                    <a:pt x="8414" y="11956"/>
                    <a:pt x="7528" y="11365"/>
                  </a:cubicBezTo>
                  <a:cubicBezTo>
                    <a:pt x="6790" y="10627"/>
                    <a:pt x="6495" y="10037"/>
                    <a:pt x="6495" y="9004"/>
                  </a:cubicBezTo>
                  <a:cubicBezTo>
                    <a:pt x="6495" y="7823"/>
                    <a:pt x="6790" y="7085"/>
                    <a:pt x="7086" y="6495"/>
                  </a:cubicBezTo>
                  <a:cubicBezTo>
                    <a:pt x="8414" y="5462"/>
                    <a:pt x="10038" y="5166"/>
                    <a:pt x="11661" y="5166"/>
                  </a:cubicBezTo>
                  <a:cubicBezTo>
                    <a:pt x="13285" y="5166"/>
                    <a:pt x="14908" y="5462"/>
                    <a:pt x="16237" y="6200"/>
                  </a:cubicBezTo>
                  <a:cubicBezTo>
                    <a:pt x="17565" y="6495"/>
                    <a:pt x="18598" y="7380"/>
                    <a:pt x="19189" y="8709"/>
                  </a:cubicBezTo>
                  <a:lnTo>
                    <a:pt x="25388" y="8709"/>
                  </a:lnTo>
                  <a:cubicBezTo>
                    <a:pt x="25093" y="7823"/>
                    <a:pt x="24502" y="6495"/>
                    <a:pt x="23764" y="5462"/>
                  </a:cubicBezTo>
                  <a:cubicBezTo>
                    <a:pt x="23174" y="4133"/>
                    <a:pt x="22141" y="3543"/>
                    <a:pt x="21107" y="2510"/>
                  </a:cubicBezTo>
                  <a:cubicBezTo>
                    <a:pt x="19927" y="1624"/>
                    <a:pt x="18598" y="886"/>
                    <a:pt x="17270" y="591"/>
                  </a:cubicBezTo>
                  <a:cubicBezTo>
                    <a:pt x="15646" y="296"/>
                    <a:pt x="14023" y="0"/>
                    <a:pt x="12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104"/>
            <p:cNvSpPr/>
            <p:nvPr/>
          </p:nvSpPr>
          <p:spPr>
            <a:xfrm>
              <a:off x="1747300" y="2398075"/>
              <a:ext cx="520300" cy="756475"/>
            </a:xfrm>
            <a:custGeom>
              <a:rect b="b" l="l" r="r" t="t"/>
              <a:pathLst>
                <a:path extrusionOk="0" h="30259" w="20812">
                  <a:moveTo>
                    <a:pt x="1" y="1"/>
                  </a:moveTo>
                  <a:lnTo>
                    <a:pt x="1" y="30258"/>
                  </a:lnTo>
                  <a:lnTo>
                    <a:pt x="20812" y="30258"/>
                  </a:lnTo>
                  <a:lnTo>
                    <a:pt x="20812" y="25092"/>
                  </a:lnTo>
                  <a:lnTo>
                    <a:pt x="5757" y="25092"/>
                  </a:lnTo>
                  <a:lnTo>
                    <a:pt x="5757" y="17860"/>
                  </a:lnTo>
                  <a:lnTo>
                    <a:pt x="20517" y="17860"/>
                  </a:lnTo>
                  <a:lnTo>
                    <a:pt x="20517" y="12399"/>
                  </a:lnTo>
                  <a:lnTo>
                    <a:pt x="5757" y="12399"/>
                  </a:lnTo>
                  <a:lnTo>
                    <a:pt x="5757" y="5167"/>
                  </a:lnTo>
                  <a:lnTo>
                    <a:pt x="20812" y="5167"/>
                  </a:lnTo>
                  <a:lnTo>
                    <a:pt x="208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104"/>
            <p:cNvSpPr/>
            <p:nvPr/>
          </p:nvSpPr>
          <p:spPr>
            <a:xfrm>
              <a:off x="2522200" y="2398075"/>
              <a:ext cx="642075" cy="756475"/>
            </a:xfrm>
            <a:custGeom>
              <a:rect b="b" l="l" r="r" t="t"/>
              <a:pathLst>
                <a:path extrusionOk="0" h="30259" w="25683">
                  <a:moveTo>
                    <a:pt x="0" y="1"/>
                  </a:moveTo>
                  <a:lnTo>
                    <a:pt x="0" y="5167"/>
                  </a:lnTo>
                  <a:lnTo>
                    <a:pt x="9742" y="5167"/>
                  </a:lnTo>
                  <a:lnTo>
                    <a:pt x="9742" y="30258"/>
                  </a:lnTo>
                  <a:lnTo>
                    <a:pt x="15941" y="30258"/>
                  </a:lnTo>
                  <a:lnTo>
                    <a:pt x="15941" y="5167"/>
                  </a:lnTo>
                  <a:lnTo>
                    <a:pt x="25682" y="5167"/>
                  </a:lnTo>
                  <a:lnTo>
                    <a:pt x="256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104"/>
            <p:cNvSpPr/>
            <p:nvPr/>
          </p:nvSpPr>
          <p:spPr>
            <a:xfrm>
              <a:off x="3407775" y="2398075"/>
              <a:ext cx="645775" cy="756475"/>
            </a:xfrm>
            <a:custGeom>
              <a:rect b="b" l="l" r="r" t="t"/>
              <a:pathLst>
                <a:path extrusionOk="0" h="30259" w="25831">
                  <a:moveTo>
                    <a:pt x="1" y="1"/>
                  </a:moveTo>
                  <a:lnTo>
                    <a:pt x="1" y="5167"/>
                  </a:lnTo>
                  <a:lnTo>
                    <a:pt x="10185" y="5167"/>
                  </a:lnTo>
                  <a:lnTo>
                    <a:pt x="10185" y="30258"/>
                  </a:lnTo>
                  <a:lnTo>
                    <a:pt x="16089" y="30258"/>
                  </a:lnTo>
                  <a:lnTo>
                    <a:pt x="16089" y="5167"/>
                  </a:lnTo>
                  <a:lnTo>
                    <a:pt x="25830" y="5167"/>
                  </a:lnTo>
                  <a:lnTo>
                    <a:pt x="258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104"/>
            <p:cNvSpPr/>
            <p:nvPr/>
          </p:nvSpPr>
          <p:spPr>
            <a:xfrm>
              <a:off x="4322900" y="2398075"/>
              <a:ext cx="527675" cy="756475"/>
            </a:xfrm>
            <a:custGeom>
              <a:rect b="b" l="l" r="r" t="t"/>
              <a:pathLst>
                <a:path extrusionOk="0" h="30259" w="21107">
                  <a:moveTo>
                    <a:pt x="0" y="1"/>
                  </a:moveTo>
                  <a:lnTo>
                    <a:pt x="0" y="30258"/>
                  </a:lnTo>
                  <a:lnTo>
                    <a:pt x="21107" y="30258"/>
                  </a:lnTo>
                  <a:lnTo>
                    <a:pt x="21107" y="25092"/>
                  </a:lnTo>
                  <a:lnTo>
                    <a:pt x="5904" y="25092"/>
                  </a:lnTo>
                  <a:lnTo>
                    <a:pt x="5904" y="17860"/>
                  </a:lnTo>
                  <a:lnTo>
                    <a:pt x="20811" y="17860"/>
                  </a:lnTo>
                  <a:lnTo>
                    <a:pt x="20811" y="12399"/>
                  </a:lnTo>
                  <a:lnTo>
                    <a:pt x="5904" y="12399"/>
                  </a:lnTo>
                  <a:lnTo>
                    <a:pt x="5904" y="5167"/>
                  </a:lnTo>
                  <a:lnTo>
                    <a:pt x="21107" y="5167"/>
                  </a:lnTo>
                  <a:lnTo>
                    <a:pt x="211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104"/>
            <p:cNvSpPr/>
            <p:nvPr/>
          </p:nvSpPr>
          <p:spPr>
            <a:xfrm>
              <a:off x="5160500" y="2405450"/>
              <a:ext cx="671600" cy="756475"/>
            </a:xfrm>
            <a:custGeom>
              <a:rect b="b" l="l" r="r" t="t"/>
              <a:pathLst>
                <a:path extrusionOk="0" h="30259" w="26864">
                  <a:moveTo>
                    <a:pt x="14466" y="4872"/>
                  </a:moveTo>
                  <a:cubicBezTo>
                    <a:pt x="15646" y="4872"/>
                    <a:pt x="16975" y="5167"/>
                    <a:pt x="18008" y="5905"/>
                  </a:cubicBezTo>
                  <a:cubicBezTo>
                    <a:pt x="19041" y="6495"/>
                    <a:pt x="19336" y="7528"/>
                    <a:pt x="19336" y="8857"/>
                  </a:cubicBezTo>
                  <a:cubicBezTo>
                    <a:pt x="19336" y="10037"/>
                    <a:pt x="19041" y="11071"/>
                    <a:pt x="18008" y="11809"/>
                  </a:cubicBezTo>
                  <a:cubicBezTo>
                    <a:pt x="17164" y="12291"/>
                    <a:pt x="16124" y="12773"/>
                    <a:pt x="15128" y="12773"/>
                  </a:cubicBezTo>
                  <a:cubicBezTo>
                    <a:pt x="14904" y="12773"/>
                    <a:pt x="14682" y="12748"/>
                    <a:pt x="14466" y="12694"/>
                  </a:cubicBezTo>
                  <a:lnTo>
                    <a:pt x="5905" y="12989"/>
                  </a:lnTo>
                  <a:lnTo>
                    <a:pt x="5905" y="4872"/>
                  </a:lnTo>
                  <a:close/>
                  <a:moveTo>
                    <a:pt x="1" y="1"/>
                  </a:moveTo>
                  <a:lnTo>
                    <a:pt x="1" y="30258"/>
                  </a:lnTo>
                  <a:lnTo>
                    <a:pt x="5905" y="30258"/>
                  </a:lnTo>
                  <a:lnTo>
                    <a:pt x="5905" y="18598"/>
                  </a:lnTo>
                  <a:lnTo>
                    <a:pt x="10776" y="18598"/>
                  </a:lnTo>
                  <a:lnTo>
                    <a:pt x="19927" y="30258"/>
                  </a:lnTo>
                  <a:lnTo>
                    <a:pt x="26864" y="30258"/>
                  </a:lnTo>
                  <a:lnTo>
                    <a:pt x="17713" y="18303"/>
                  </a:lnTo>
                  <a:cubicBezTo>
                    <a:pt x="18303" y="18303"/>
                    <a:pt x="19041" y="17860"/>
                    <a:pt x="19631" y="17565"/>
                  </a:cubicBezTo>
                  <a:cubicBezTo>
                    <a:pt x="20960" y="17270"/>
                    <a:pt x="21845" y="16679"/>
                    <a:pt x="22879" y="15646"/>
                  </a:cubicBezTo>
                  <a:cubicBezTo>
                    <a:pt x="23912" y="14613"/>
                    <a:pt x="24502" y="13727"/>
                    <a:pt x="24797" y="12694"/>
                  </a:cubicBezTo>
                  <a:cubicBezTo>
                    <a:pt x="25240" y="11366"/>
                    <a:pt x="25535" y="10480"/>
                    <a:pt x="25535" y="9152"/>
                  </a:cubicBezTo>
                  <a:cubicBezTo>
                    <a:pt x="25535" y="7823"/>
                    <a:pt x="25240" y="6790"/>
                    <a:pt x="24797" y="5610"/>
                  </a:cubicBezTo>
                  <a:cubicBezTo>
                    <a:pt x="24502" y="4576"/>
                    <a:pt x="23912" y="3543"/>
                    <a:pt x="22879" y="2658"/>
                  </a:cubicBezTo>
                  <a:cubicBezTo>
                    <a:pt x="21845" y="1624"/>
                    <a:pt x="20960" y="1034"/>
                    <a:pt x="19631" y="591"/>
                  </a:cubicBezTo>
                  <a:cubicBezTo>
                    <a:pt x="18008" y="1"/>
                    <a:pt x="16680" y="1"/>
                    <a:pt x="15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104"/>
            <p:cNvSpPr/>
            <p:nvPr/>
          </p:nvSpPr>
          <p:spPr>
            <a:xfrm>
              <a:off x="6049800" y="2379625"/>
              <a:ext cx="638375" cy="786975"/>
            </a:xfrm>
            <a:custGeom>
              <a:rect b="b" l="l" r="r" t="t"/>
              <a:pathLst>
                <a:path extrusionOk="0" h="31479" w="25535">
                  <a:moveTo>
                    <a:pt x="12398" y="1"/>
                  </a:moveTo>
                  <a:cubicBezTo>
                    <a:pt x="10775" y="1"/>
                    <a:pt x="9151" y="1"/>
                    <a:pt x="7528" y="739"/>
                  </a:cubicBezTo>
                  <a:cubicBezTo>
                    <a:pt x="6199" y="1034"/>
                    <a:pt x="4871" y="1624"/>
                    <a:pt x="3985" y="2657"/>
                  </a:cubicBezTo>
                  <a:cubicBezTo>
                    <a:pt x="2952" y="3248"/>
                    <a:pt x="2362" y="4281"/>
                    <a:pt x="1624" y="5609"/>
                  </a:cubicBezTo>
                  <a:cubicBezTo>
                    <a:pt x="1033" y="6938"/>
                    <a:pt x="738" y="8266"/>
                    <a:pt x="738" y="9447"/>
                  </a:cubicBezTo>
                  <a:cubicBezTo>
                    <a:pt x="738" y="10775"/>
                    <a:pt x="1033" y="11808"/>
                    <a:pt x="1328" y="12842"/>
                  </a:cubicBezTo>
                  <a:cubicBezTo>
                    <a:pt x="1624" y="13727"/>
                    <a:pt x="2362" y="14760"/>
                    <a:pt x="2952" y="15351"/>
                  </a:cubicBezTo>
                  <a:cubicBezTo>
                    <a:pt x="3690" y="16384"/>
                    <a:pt x="4576" y="16974"/>
                    <a:pt x="5609" y="17270"/>
                  </a:cubicBezTo>
                  <a:cubicBezTo>
                    <a:pt x="6937" y="18008"/>
                    <a:pt x="8118" y="18303"/>
                    <a:pt x="9446" y="18303"/>
                  </a:cubicBezTo>
                  <a:lnTo>
                    <a:pt x="14317" y="18598"/>
                  </a:lnTo>
                  <a:cubicBezTo>
                    <a:pt x="15645" y="18893"/>
                    <a:pt x="16974" y="19336"/>
                    <a:pt x="18302" y="19926"/>
                  </a:cubicBezTo>
                  <a:cubicBezTo>
                    <a:pt x="19335" y="20664"/>
                    <a:pt x="19631" y="21550"/>
                    <a:pt x="19631" y="22583"/>
                  </a:cubicBezTo>
                  <a:cubicBezTo>
                    <a:pt x="19631" y="23911"/>
                    <a:pt x="18893" y="24797"/>
                    <a:pt x="18007" y="25535"/>
                  </a:cubicBezTo>
                  <a:cubicBezTo>
                    <a:pt x="16679" y="26125"/>
                    <a:pt x="15055" y="26421"/>
                    <a:pt x="13432" y="26421"/>
                  </a:cubicBezTo>
                  <a:cubicBezTo>
                    <a:pt x="11808" y="26421"/>
                    <a:pt x="10184" y="26125"/>
                    <a:pt x="8856" y="25535"/>
                  </a:cubicBezTo>
                  <a:cubicBezTo>
                    <a:pt x="7528" y="24797"/>
                    <a:pt x="6494" y="23911"/>
                    <a:pt x="5904" y="22583"/>
                  </a:cubicBezTo>
                  <a:lnTo>
                    <a:pt x="0" y="22583"/>
                  </a:lnTo>
                  <a:cubicBezTo>
                    <a:pt x="295" y="23911"/>
                    <a:pt x="1033" y="25092"/>
                    <a:pt x="1624" y="26125"/>
                  </a:cubicBezTo>
                  <a:cubicBezTo>
                    <a:pt x="2362" y="27454"/>
                    <a:pt x="3247" y="28487"/>
                    <a:pt x="4280" y="29077"/>
                  </a:cubicBezTo>
                  <a:cubicBezTo>
                    <a:pt x="5609" y="30111"/>
                    <a:pt x="6937" y="30701"/>
                    <a:pt x="8118" y="30996"/>
                  </a:cubicBezTo>
                  <a:cubicBezTo>
                    <a:pt x="9351" y="31202"/>
                    <a:pt x="10655" y="31479"/>
                    <a:pt x="11783" y="31479"/>
                  </a:cubicBezTo>
                  <a:cubicBezTo>
                    <a:pt x="12275" y="31479"/>
                    <a:pt x="12733" y="31426"/>
                    <a:pt x="13136" y="31291"/>
                  </a:cubicBezTo>
                  <a:cubicBezTo>
                    <a:pt x="13597" y="31417"/>
                    <a:pt x="14081" y="31471"/>
                    <a:pt x="14575" y="31471"/>
                  </a:cubicBezTo>
                  <a:cubicBezTo>
                    <a:pt x="15824" y="31471"/>
                    <a:pt x="17139" y="31124"/>
                    <a:pt x="18302" y="30701"/>
                  </a:cubicBezTo>
                  <a:cubicBezTo>
                    <a:pt x="19926" y="30406"/>
                    <a:pt x="20959" y="29668"/>
                    <a:pt x="22140" y="28782"/>
                  </a:cubicBezTo>
                  <a:cubicBezTo>
                    <a:pt x="23173" y="28044"/>
                    <a:pt x="23911" y="27159"/>
                    <a:pt x="24501" y="25830"/>
                  </a:cubicBezTo>
                  <a:cubicBezTo>
                    <a:pt x="24797" y="24502"/>
                    <a:pt x="25092" y="23469"/>
                    <a:pt x="25092" y="22288"/>
                  </a:cubicBezTo>
                  <a:cubicBezTo>
                    <a:pt x="25092" y="19926"/>
                    <a:pt x="24206" y="18008"/>
                    <a:pt x="22583" y="16384"/>
                  </a:cubicBezTo>
                  <a:cubicBezTo>
                    <a:pt x="20516" y="14465"/>
                    <a:pt x="18302" y="13432"/>
                    <a:pt x="15645" y="13432"/>
                  </a:cubicBezTo>
                  <a:lnTo>
                    <a:pt x="10184" y="12842"/>
                  </a:lnTo>
                  <a:cubicBezTo>
                    <a:pt x="8856" y="12842"/>
                    <a:pt x="7823" y="12399"/>
                    <a:pt x="6937" y="11808"/>
                  </a:cubicBezTo>
                  <a:cubicBezTo>
                    <a:pt x="6199" y="11070"/>
                    <a:pt x="5904" y="10480"/>
                    <a:pt x="5904" y="9447"/>
                  </a:cubicBezTo>
                  <a:cubicBezTo>
                    <a:pt x="6199" y="8266"/>
                    <a:pt x="6494" y="7233"/>
                    <a:pt x="7528" y="6643"/>
                  </a:cubicBezTo>
                  <a:cubicBezTo>
                    <a:pt x="8856" y="5609"/>
                    <a:pt x="10480" y="5314"/>
                    <a:pt x="12103" y="5314"/>
                  </a:cubicBezTo>
                  <a:cubicBezTo>
                    <a:pt x="13727" y="5314"/>
                    <a:pt x="15350" y="5609"/>
                    <a:pt x="16679" y="6200"/>
                  </a:cubicBezTo>
                  <a:cubicBezTo>
                    <a:pt x="18007" y="6643"/>
                    <a:pt x="18893" y="7528"/>
                    <a:pt x="19631" y="8856"/>
                  </a:cubicBezTo>
                  <a:lnTo>
                    <a:pt x="25535" y="8856"/>
                  </a:lnTo>
                  <a:cubicBezTo>
                    <a:pt x="25092" y="7823"/>
                    <a:pt x="24501" y="6643"/>
                    <a:pt x="23911" y="5609"/>
                  </a:cubicBezTo>
                  <a:cubicBezTo>
                    <a:pt x="23173" y="4281"/>
                    <a:pt x="22140" y="3691"/>
                    <a:pt x="21254" y="2657"/>
                  </a:cubicBezTo>
                  <a:cubicBezTo>
                    <a:pt x="19926" y="1624"/>
                    <a:pt x="18597" y="1034"/>
                    <a:pt x="17269" y="739"/>
                  </a:cubicBezTo>
                  <a:cubicBezTo>
                    <a:pt x="15645" y="443"/>
                    <a:pt x="14022" y="1"/>
                    <a:pt x="12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104"/>
            <p:cNvSpPr/>
            <p:nvPr/>
          </p:nvSpPr>
          <p:spPr>
            <a:xfrm>
              <a:off x="238125" y="1899950"/>
              <a:ext cx="7025675" cy="1752725"/>
            </a:xfrm>
            <a:custGeom>
              <a:rect b="b" l="l" r="r" t="t"/>
              <a:pathLst>
                <a:path extrusionOk="0" h="70109" w="281027">
                  <a:moveTo>
                    <a:pt x="275861" y="5166"/>
                  </a:moveTo>
                  <a:lnTo>
                    <a:pt x="275861" y="64943"/>
                  </a:lnTo>
                  <a:lnTo>
                    <a:pt x="5166" y="64943"/>
                  </a:lnTo>
                  <a:lnTo>
                    <a:pt x="5166" y="5166"/>
                  </a:lnTo>
                  <a:close/>
                  <a:moveTo>
                    <a:pt x="0" y="0"/>
                  </a:moveTo>
                  <a:lnTo>
                    <a:pt x="0" y="70109"/>
                  </a:lnTo>
                  <a:lnTo>
                    <a:pt x="281027" y="70109"/>
                  </a:lnTo>
                  <a:lnTo>
                    <a:pt x="281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0" name="Google Shape;1300;p104"/>
          <p:cNvGrpSpPr/>
          <p:nvPr/>
        </p:nvGrpSpPr>
        <p:grpSpPr>
          <a:xfrm>
            <a:off x="7462092" y="635449"/>
            <a:ext cx="107994" cy="108004"/>
            <a:chOff x="1214600" y="1282775"/>
            <a:chExt cx="155052" cy="154800"/>
          </a:xfrm>
        </p:grpSpPr>
        <p:cxnSp>
          <p:nvCxnSpPr>
            <p:cNvPr id="1301" name="Google Shape;1301;p104"/>
            <p:cNvCxnSpPr/>
            <p:nvPr/>
          </p:nvCxnSpPr>
          <p:spPr>
            <a:xfrm>
              <a:off x="1214600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02" name="Google Shape;1302;p104"/>
            <p:cNvCxnSpPr/>
            <p:nvPr/>
          </p:nvCxnSpPr>
          <p:spPr>
            <a:xfrm flipH="1">
              <a:off x="1214852" y="1282775"/>
              <a:ext cx="154800" cy="1548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303" name="Google Shape;1303;p104"/>
          <p:cNvSpPr txBox="1"/>
          <p:nvPr>
            <p:ph type="ctrTitle"/>
          </p:nvPr>
        </p:nvSpPr>
        <p:spPr>
          <a:xfrm>
            <a:off x="422925" y="3143900"/>
            <a:ext cx="8021400" cy="15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solidFill>
                  <a:schemeClr val="lt1"/>
                </a:solidFill>
              </a:rPr>
              <a:t>Удачи в покорении соцсетей! </a:t>
            </a:r>
            <a:endParaRPr sz="5000">
              <a:solidFill>
                <a:schemeClr val="lt1"/>
              </a:solidFill>
            </a:endParaRPr>
          </a:p>
        </p:txBody>
      </p:sp>
      <p:grpSp>
        <p:nvGrpSpPr>
          <p:cNvPr id="1304" name="Google Shape;1304;p104"/>
          <p:cNvGrpSpPr/>
          <p:nvPr/>
        </p:nvGrpSpPr>
        <p:grpSpPr>
          <a:xfrm>
            <a:off x="7672969" y="595960"/>
            <a:ext cx="952646" cy="172302"/>
            <a:chOff x="1765444" y="1055160"/>
            <a:chExt cx="952646" cy="172302"/>
          </a:xfrm>
        </p:grpSpPr>
        <p:sp>
          <p:nvSpPr>
            <p:cNvPr id="1305" name="Google Shape;1305;p104"/>
            <p:cNvSpPr/>
            <p:nvPr/>
          </p:nvSpPr>
          <p:spPr>
            <a:xfrm>
              <a:off x="1765444" y="1055160"/>
              <a:ext cx="571164" cy="166149"/>
            </a:xfrm>
            <a:custGeom>
              <a:rect b="b" l="l" r="r" t="t"/>
              <a:pathLst>
                <a:path extrusionOk="0" h="443063" w="1523105">
                  <a:moveTo>
                    <a:pt x="812104" y="443064"/>
                  </a:moveTo>
                  <a:lnTo>
                    <a:pt x="757454" y="443064"/>
                  </a:lnTo>
                  <a:lnTo>
                    <a:pt x="757454" y="380160"/>
                  </a:lnTo>
                  <a:lnTo>
                    <a:pt x="606073" y="380160"/>
                  </a:lnTo>
                  <a:lnTo>
                    <a:pt x="606073" y="443064"/>
                  </a:lnTo>
                  <a:lnTo>
                    <a:pt x="551422" y="443064"/>
                  </a:lnTo>
                  <a:lnTo>
                    <a:pt x="551422" y="332024"/>
                  </a:lnTo>
                  <a:lnTo>
                    <a:pt x="569457" y="332024"/>
                  </a:lnTo>
                  <a:cubicBezTo>
                    <a:pt x="575286" y="320355"/>
                    <a:pt x="580023" y="306498"/>
                    <a:pt x="583666" y="290453"/>
                  </a:cubicBezTo>
                  <a:cubicBezTo>
                    <a:pt x="587309" y="274043"/>
                    <a:pt x="590224" y="256722"/>
                    <a:pt x="592410" y="238489"/>
                  </a:cubicBezTo>
                  <a:cubicBezTo>
                    <a:pt x="594596" y="220256"/>
                    <a:pt x="596053" y="201658"/>
                    <a:pt x="596782" y="182695"/>
                  </a:cubicBezTo>
                  <a:cubicBezTo>
                    <a:pt x="597511" y="163733"/>
                    <a:pt x="597875" y="145682"/>
                    <a:pt x="597875" y="128543"/>
                  </a:cubicBezTo>
                  <a:lnTo>
                    <a:pt x="597875" y="105023"/>
                  </a:lnTo>
                  <a:lnTo>
                    <a:pt x="783140" y="105023"/>
                  </a:lnTo>
                  <a:lnTo>
                    <a:pt x="783140" y="332024"/>
                  </a:lnTo>
                  <a:lnTo>
                    <a:pt x="812104" y="332024"/>
                  </a:lnTo>
                  <a:lnTo>
                    <a:pt x="812104" y="443064"/>
                  </a:lnTo>
                  <a:close/>
                  <a:moveTo>
                    <a:pt x="186358" y="51417"/>
                  </a:moveTo>
                  <a:lnTo>
                    <a:pt x="156847" y="51417"/>
                  </a:lnTo>
                  <a:cubicBezTo>
                    <a:pt x="129521" y="51417"/>
                    <a:pt x="108936" y="57617"/>
                    <a:pt x="95092" y="70015"/>
                  </a:cubicBezTo>
                  <a:cubicBezTo>
                    <a:pt x="81247" y="82413"/>
                    <a:pt x="74325" y="98823"/>
                    <a:pt x="74325" y="119244"/>
                  </a:cubicBezTo>
                  <a:cubicBezTo>
                    <a:pt x="74325" y="130913"/>
                    <a:pt x="75600" y="141124"/>
                    <a:pt x="78150" y="149876"/>
                  </a:cubicBezTo>
                  <a:cubicBezTo>
                    <a:pt x="80700" y="158263"/>
                    <a:pt x="84344" y="166103"/>
                    <a:pt x="89080" y="173397"/>
                  </a:cubicBezTo>
                  <a:cubicBezTo>
                    <a:pt x="94181" y="180690"/>
                    <a:pt x="100375" y="187618"/>
                    <a:pt x="107661" y="194182"/>
                  </a:cubicBezTo>
                  <a:cubicBezTo>
                    <a:pt x="115312" y="200381"/>
                    <a:pt x="124239" y="206945"/>
                    <a:pt x="134440" y="213874"/>
                  </a:cubicBezTo>
                  <a:lnTo>
                    <a:pt x="167777" y="236301"/>
                  </a:lnTo>
                  <a:lnTo>
                    <a:pt x="71592" y="380160"/>
                  </a:lnTo>
                  <a:lnTo>
                    <a:pt x="0" y="380160"/>
                  </a:lnTo>
                  <a:lnTo>
                    <a:pt x="86348" y="251616"/>
                  </a:lnTo>
                  <a:cubicBezTo>
                    <a:pt x="73960" y="242865"/>
                    <a:pt x="62848" y="233930"/>
                    <a:pt x="53011" y="224814"/>
                  </a:cubicBezTo>
                  <a:cubicBezTo>
                    <a:pt x="43538" y="215697"/>
                    <a:pt x="35523" y="206034"/>
                    <a:pt x="28965" y="195823"/>
                  </a:cubicBezTo>
                  <a:cubicBezTo>
                    <a:pt x="22407" y="185613"/>
                    <a:pt x="17306" y="174673"/>
                    <a:pt x="13663" y="163004"/>
                  </a:cubicBezTo>
                  <a:cubicBezTo>
                    <a:pt x="10384" y="150970"/>
                    <a:pt x="8744" y="137660"/>
                    <a:pt x="8744" y="123073"/>
                  </a:cubicBezTo>
                  <a:cubicBezTo>
                    <a:pt x="8744" y="104840"/>
                    <a:pt x="11841" y="88248"/>
                    <a:pt x="18035" y="73297"/>
                  </a:cubicBezTo>
                  <a:cubicBezTo>
                    <a:pt x="24593" y="57981"/>
                    <a:pt x="34065" y="45036"/>
                    <a:pt x="46453" y="34461"/>
                  </a:cubicBezTo>
                  <a:cubicBezTo>
                    <a:pt x="58840" y="23521"/>
                    <a:pt x="74142" y="15133"/>
                    <a:pt x="92359" y="9299"/>
                  </a:cubicBezTo>
                  <a:cubicBezTo>
                    <a:pt x="110940" y="3100"/>
                    <a:pt x="132254" y="0"/>
                    <a:pt x="156300" y="0"/>
                  </a:cubicBezTo>
                  <a:lnTo>
                    <a:pt x="252485" y="0"/>
                  </a:lnTo>
                  <a:lnTo>
                    <a:pt x="252485" y="380160"/>
                  </a:lnTo>
                  <a:lnTo>
                    <a:pt x="186358" y="380160"/>
                  </a:lnTo>
                  <a:lnTo>
                    <a:pt x="186358" y="51417"/>
                  </a:lnTo>
                  <a:close/>
                  <a:moveTo>
                    <a:pt x="895173" y="264197"/>
                  </a:moveTo>
                  <a:cubicBezTo>
                    <a:pt x="896266" y="288994"/>
                    <a:pt x="902095" y="307410"/>
                    <a:pt x="912661" y="319443"/>
                  </a:cubicBezTo>
                  <a:cubicBezTo>
                    <a:pt x="923227" y="331477"/>
                    <a:pt x="941079" y="337494"/>
                    <a:pt x="966218" y="337494"/>
                  </a:cubicBezTo>
                  <a:cubicBezTo>
                    <a:pt x="981521" y="337494"/>
                    <a:pt x="996641" y="334942"/>
                    <a:pt x="1011578" y="329836"/>
                  </a:cubicBezTo>
                  <a:cubicBezTo>
                    <a:pt x="1026880" y="324366"/>
                    <a:pt x="1039450" y="318349"/>
                    <a:pt x="1049287" y="311786"/>
                  </a:cubicBezTo>
                  <a:lnTo>
                    <a:pt x="1049287" y="361562"/>
                  </a:lnTo>
                  <a:cubicBezTo>
                    <a:pt x="1039814" y="368126"/>
                    <a:pt x="1027791" y="373778"/>
                    <a:pt x="1013218" y="378519"/>
                  </a:cubicBezTo>
                  <a:cubicBezTo>
                    <a:pt x="998644" y="383259"/>
                    <a:pt x="981156" y="385630"/>
                    <a:pt x="960753" y="385630"/>
                  </a:cubicBezTo>
                  <a:cubicBezTo>
                    <a:pt x="919948" y="385630"/>
                    <a:pt x="888433" y="373960"/>
                    <a:pt x="866208" y="350622"/>
                  </a:cubicBezTo>
                  <a:cubicBezTo>
                    <a:pt x="844348" y="327284"/>
                    <a:pt x="833418" y="291547"/>
                    <a:pt x="833418" y="243412"/>
                  </a:cubicBezTo>
                  <a:cubicBezTo>
                    <a:pt x="833418" y="222626"/>
                    <a:pt x="835604" y="203481"/>
                    <a:pt x="839976" y="185977"/>
                  </a:cubicBezTo>
                  <a:cubicBezTo>
                    <a:pt x="844713" y="168474"/>
                    <a:pt x="851817" y="153340"/>
                    <a:pt x="861290" y="140577"/>
                  </a:cubicBezTo>
                  <a:cubicBezTo>
                    <a:pt x="870763" y="127449"/>
                    <a:pt x="882603" y="117421"/>
                    <a:pt x="896813" y="110492"/>
                  </a:cubicBezTo>
                  <a:cubicBezTo>
                    <a:pt x="911386" y="103199"/>
                    <a:pt x="928328" y="99553"/>
                    <a:pt x="947637" y="99553"/>
                  </a:cubicBezTo>
                  <a:cubicBezTo>
                    <a:pt x="963304" y="99553"/>
                    <a:pt x="977513" y="101923"/>
                    <a:pt x="990265" y="106663"/>
                  </a:cubicBezTo>
                  <a:cubicBezTo>
                    <a:pt x="1003381" y="111404"/>
                    <a:pt x="1014493" y="119062"/>
                    <a:pt x="1023601" y="129637"/>
                  </a:cubicBezTo>
                  <a:cubicBezTo>
                    <a:pt x="1032710" y="140212"/>
                    <a:pt x="1039632" y="153887"/>
                    <a:pt x="1044369" y="170662"/>
                  </a:cubicBezTo>
                  <a:cubicBezTo>
                    <a:pt x="1049469" y="187071"/>
                    <a:pt x="1052020" y="207310"/>
                    <a:pt x="1052020" y="231378"/>
                  </a:cubicBezTo>
                  <a:lnTo>
                    <a:pt x="1052020" y="264197"/>
                  </a:lnTo>
                  <a:lnTo>
                    <a:pt x="895173" y="264197"/>
                  </a:lnTo>
                  <a:close/>
                  <a:moveTo>
                    <a:pt x="518632" y="105023"/>
                  </a:moveTo>
                  <a:lnTo>
                    <a:pt x="518632" y="380160"/>
                  </a:lnTo>
                  <a:lnTo>
                    <a:pt x="459063" y="380160"/>
                  </a:lnTo>
                  <a:lnTo>
                    <a:pt x="459063" y="263650"/>
                  </a:lnTo>
                  <a:lnTo>
                    <a:pt x="366704" y="263650"/>
                  </a:lnTo>
                  <a:lnTo>
                    <a:pt x="366704" y="380160"/>
                  </a:lnTo>
                  <a:lnTo>
                    <a:pt x="307135" y="380160"/>
                  </a:lnTo>
                  <a:lnTo>
                    <a:pt x="307135" y="105023"/>
                  </a:lnTo>
                  <a:lnTo>
                    <a:pt x="366704" y="105023"/>
                  </a:lnTo>
                  <a:lnTo>
                    <a:pt x="366704" y="215515"/>
                  </a:lnTo>
                  <a:lnTo>
                    <a:pt x="459063" y="215515"/>
                  </a:lnTo>
                  <a:lnTo>
                    <a:pt x="459063" y="105023"/>
                  </a:lnTo>
                  <a:lnTo>
                    <a:pt x="518632" y="105023"/>
                  </a:lnTo>
                  <a:close/>
                  <a:moveTo>
                    <a:pt x="1160774" y="241771"/>
                  </a:moveTo>
                  <a:lnTo>
                    <a:pt x="1160774" y="380160"/>
                  </a:lnTo>
                  <a:lnTo>
                    <a:pt x="1101205" y="380160"/>
                  </a:lnTo>
                  <a:lnTo>
                    <a:pt x="1101205" y="105023"/>
                  </a:lnTo>
                  <a:lnTo>
                    <a:pt x="1160774" y="105023"/>
                  </a:lnTo>
                  <a:lnTo>
                    <a:pt x="1160774" y="237942"/>
                  </a:lnTo>
                  <a:lnTo>
                    <a:pt x="1256958" y="105023"/>
                  </a:lnTo>
                  <a:lnTo>
                    <a:pt x="1319260" y="105023"/>
                  </a:lnTo>
                  <a:lnTo>
                    <a:pt x="1225808" y="234113"/>
                  </a:lnTo>
                  <a:lnTo>
                    <a:pt x="1331283" y="380160"/>
                  </a:lnTo>
                  <a:lnTo>
                    <a:pt x="1261331" y="380160"/>
                  </a:lnTo>
                  <a:lnTo>
                    <a:pt x="1160774" y="241771"/>
                  </a:lnTo>
                  <a:close/>
                  <a:moveTo>
                    <a:pt x="1458618" y="385630"/>
                  </a:moveTo>
                  <a:cubicBezTo>
                    <a:pt x="1415627" y="385630"/>
                    <a:pt x="1383747" y="373413"/>
                    <a:pt x="1362980" y="348981"/>
                  </a:cubicBezTo>
                  <a:cubicBezTo>
                    <a:pt x="1342577" y="324549"/>
                    <a:pt x="1332376" y="289177"/>
                    <a:pt x="1332376" y="242865"/>
                  </a:cubicBezTo>
                  <a:cubicBezTo>
                    <a:pt x="1332376" y="222079"/>
                    <a:pt x="1334926" y="202934"/>
                    <a:pt x="1340027" y="185430"/>
                  </a:cubicBezTo>
                  <a:cubicBezTo>
                    <a:pt x="1345492" y="167562"/>
                    <a:pt x="1353325" y="152429"/>
                    <a:pt x="1363527" y="140030"/>
                  </a:cubicBezTo>
                  <a:cubicBezTo>
                    <a:pt x="1374092" y="127267"/>
                    <a:pt x="1387026" y="117421"/>
                    <a:pt x="1402328" y="110492"/>
                  </a:cubicBezTo>
                  <a:cubicBezTo>
                    <a:pt x="1417631" y="103199"/>
                    <a:pt x="1435483" y="99553"/>
                    <a:pt x="1455886" y="99553"/>
                  </a:cubicBezTo>
                  <a:cubicBezTo>
                    <a:pt x="1471552" y="99553"/>
                    <a:pt x="1485033" y="100829"/>
                    <a:pt x="1496327" y="103382"/>
                  </a:cubicBezTo>
                  <a:cubicBezTo>
                    <a:pt x="1507621" y="105570"/>
                    <a:pt x="1516548" y="108669"/>
                    <a:pt x="1523106" y="112680"/>
                  </a:cubicBezTo>
                  <a:lnTo>
                    <a:pt x="1523106" y="165192"/>
                  </a:lnTo>
                  <a:cubicBezTo>
                    <a:pt x="1516912" y="161180"/>
                    <a:pt x="1508350" y="157351"/>
                    <a:pt x="1497420" y="153705"/>
                  </a:cubicBezTo>
                  <a:cubicBezTo>
                    <a:pt x="1486490" y="150058"/>
                    <a:pt x="1475013" y="148235"/>
                    <a:pt x="1462990" y="148235"/>
                  </a:cubicBezTo>
                  <a:cubicBezTo>
                    <a:pt x="1440766" y="148235"/>
                    <a:pt x="1423642" y="156075"/>
                    <a:pt x="1411619" y="171756"/>
                  </a:cubicBezTo>
                  <a:cubicBezTo>
                    <a:pt x="1399960" y="187071"/>
                    <a:pt x="1394131" y="210227"/>
                    <a:pt x="1394131" y="241224"/>
                  </a:cubicBezTo>
                  <a:cubicBezTo>
                    <a:pt x="1394131" y="270761"/>
                    <a:pt x="1399414" y="294100"/>
                    <a:pt x="1409980" y="311239"/>
                  </a:cubicBezTo>
                  <a:cubicBezTo>
                    <a:pt x="1420545" y="328378"/>
                    <a:pt x="1438033" y="336947"/>
                    <a:pt x="1462444" y="336947"/>
                  </a:cubicBezTo>
                  <a:cubicBezTo>
                    <a:pt x="1475560" y="336947"/>
                    <a:pt x="1486854" y="335306"/>
                    <a:pt x="1496327" y="332024"/>
                  </a:cubicBezTo>
                  <a:cubicBezTo>
                    <a:pt x="1506164" y="328378"/>
                    <a:pt x="1515090" y="323819"/>
                    <a:pt x="1523106" y="318349"/>
                  </a:cubicBezTo>
                  <a:lnTo>
                    <a:pt x="1523106" y="368673"/>
                  </a:lnTo>
                  <a:cubicBezTo>
                    <a:pt x="1515455" y="374143"/>
                    <a:pt x="1506346" y="378336"/>
                    <a:pt x="1495781" y="381254"/>
                  </a:cubicBezTo>
                  <a:cubicBezTo>
                    <a:pt x="1485579" y="384171"/>
                    <a:pt x="1473192" y="385630"/>
                    <a:pt x="1458618" y="385630"/>
                  </a:cubicBezTo>
                  <a:close/>
                  <a:moveTo>
                    <a:pt x="723571" y="153158"/>
                  </a:moveTo>
                  <a:lnTo>
                    <a:pt x="650339" y="153158"/>
                  </a:lnTo>
                  <a:lnTo>
                    <a:pt x="650339" y="164645"/>
                  </a:lnTo>
                  <a:cubicBezTo>
                    <a:pt x="650339" y="176679"/>
                    <a:pt x="649975" y="190171"/>
                    <a:pt x="649246" y="205122"/>
                  </a:cubicBezTo>
                  <a:cubicBezTo>
                    <a:pt x="648518" y="220073"/>
                    <a:pt x="647243" y="235207"/>
                    <a:pt x="645421" y="250522"/>
                  </a:cubicBezTo>
                  <a:cubicBezTo>
                    <a:pt x="643599" y="265838"/>
                    <a:pt x="641049" y="280607"/>
                    <a:pt x="637770" y="294829"/>
                  </a:cubicBezTo>
                  <a:cubicBezTo>
                    <a:pt x="634855" y="309051"/>
                    <a:pt x="631030" y="321449"/>
                    <a:pt x="626293" y="332024"/>
                  </a:cubicBezTo>
                  <a:lnTo>
                    <a:pt x="723571" y="332024"/>
                  </a:lnTo>
                  <a:lnTo>
                    <a:pt x="723571" y="153158"/>
                  </a:lnTo>
                  <a:close/>
                  <a:moveTo>
                    <a:pt x="946544" y="147688"/>
                  </a:moveTo>
                  <a:cubicBezTo>
                    <a:pt x="929785" y="147688"/>
                    <a:pt x="917215" y="153887"/>
                    <a:pt x="908836" y="166286"/>
                  </a:cubicBezTo>
                  <a:cubicBezTo>
                    <a:pt x="900456" y="178319"/>
                    <a:pt x="895902" y="196006"/>
                    <a:pt x="895173" y="219344"/>
                  </a:cubicBezTo>
                  <a:lnTo>
                    <a:pt x="991358" y="219344"/>
                  </a:lnTo>
                  <a:lnTo>
                    <a:pt x="991358" y="212233"/>
                  </a:lnTo>
                  <a:cubicBezTo>
                    <a:pt x="991358" y="203116"/>
                    <a:pt x="990629" y="194729"/>
                    <a:pt x="989172" y="187071"/>
                  </a:cubicBezTo>
                  <a:cubicBezTo>
                    <a:pt x="987714" y="179049"/>
                    <a:pt x="985164" y="172120"/>
                    <a:pt x="981521" y="166286"/>
                  </a:cubicBezTo>
                  <a:cubicBezTo>
                    <a:pt x="978242" y="160451"/>
                    <a:pt x="973687" y="155893"/>
                    <a:pt x="967858" y="152611"/>
                  </a:cubicBezTo>
                  <a:cubicBezTo>
                    <a:pt x="962393" y="149329"/>
                    <a:pt x="955288" y="147688"/>
                    <a:pt x="946544" y="1476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104"/>
            <p:cNvSpPr/>
            <p:nvPr/>
          </p:nvSpPr>
          <p:spPr>
            <a:xfrm>
              <a:off x="2410447" y="1055160"/>
              <a:ext cx="307643" cy="172302"/>
            </a:xfrm>
            <a:custGeom>
              <a:rect b="b" l="l" r="r" t="t"/>
              <a:pathLst>
                <a:path extrusionOk="0" h="459473" w="820382">
                  <a:moveTo>
                    <a:pt x="250299" y="0"/>
                  </a:moveTo>
                  <a:lnTo>
                    <a:pt x="250299" y="380160"/>
                  </a:lnTo>
                  <a:lnTo>
                    <a:pt x="184172" y="380160"/>
                  </a:lnTo>
                  <a:lnTo>
                    <a:pt x="184172" y="51417"/>
                  </a:lnTo>
                  <a:lnTo>
                    <a:pt x="66127" y="51417"/>
                  </a:lnTo>
                  <a:lnTo>
                    <a:pt x="66127" y="380160"/>
                  </a:lnTo>
                  <a:lnTo>
                    <a:pt x="0" y="380160"/>
                  </a:lnTo>
                  <a:lnTo>
                    <a:pt x="0" y="0"/>
                  </a:lnTo>
                  <a:lnTo>
                    <a:pt x="250299" y="0"/>
                  </a:lnTo>
                  <a:close/>
                  <a:moveTo>
                    <a:pt x="368136" y="140577"/>
                  </a:moveTo>
                  <a:cubicBezTo>
                    <a:pt x="376516" y="127085"/>
                    <a:pt x="386899" y="116874"/>
                    <a:pt x="399287" y="109945"/>
                  </a:cubicBezTo>
                  <a:cubicBezTo>
                    <a:pt x="412038" y="103017"/>
                    <a:pt x="426065" y="99553"/>
                    <a:pt x="441367" y="99553"/>
                  </a:cubicBezTo>
                  <a:cubicBezTo>
                    <a:pt x="456669" y="99553"/>
                    <a:pt x="470696" y="102652"/>
                    <a:pt x="483448" y="108851"/>
                  </a:cubicBezTo>
                  <a:cubicBezTo>
                    <a:pt x="496200" y="115051"/>
                    <a:pt x="507130" y="124350"/>
                    <a:pt x="516238" y="136748"/>
                  </a:cubicBezTo>
                  <a:cubicBezTo>
                    <a:pt x="525347" y="148782"/>
                    <a:pt x="532451" y="163733"/>
                    <a:pt x="537552" y="181601"/>
                  </a:cubicBezTo>
                  <a:cubicBezTo>
                    <a:pt x="542653" y="199105"/>
                    <a:pt x="545203" y="219344"/>
                    <a:pt x="545203" y="242318"/>
                  </a:cubicBezTo>
                  <a:cubicBezTo>
                    <a:pt x="545203" y="265291"/>
                    <a:pt x="542470" y="285712"/>
                    <a:pt x="537006" y="303581"/>
                  </a:cubicBezTo>
                  <a:cubicBezTo>
                    <a:pt x="531905" y="321449"/>
                    <a:pt x="524618" y="336583"/>
                    <a:pt x="515145" y="348981"/>
                  </a:cubicBezTo>
                  <a:cubicBezTo>
                    <a:pt x="506037" y="361015"/>
                    <a:pt x="494743" y="370131"/>
                    <a:pt x="481262" y="376331"/>
                  </a:cubicBezTo>
                  <a:cubicBezTo>
                    <a:pt x="468146" y="382530"/>
                    <a:pt x="453755" y="385630"/>
                    <a:pt x="438088" y="385630"/>
                  </a:cubicBezTo>
                  <a:cubicBezTo>
                    <a:pt x="409306" y="385630"/>
                    <a:pt x="386535" y="373049"/>
                    <a:pt x="369775" y="347887"/>
                  </a:cubicBezTo>
                  <a:lnTo>
                    <a:pt x="369775" y="459474"/>
                  </a:lnTo>
                  <a:lnTo>
                    <a:pt x="304741" y="459474"/>
                  </a:lnTo>
                  <a:lnTo>
                    <a:pt x="304741" y="105023"/>
                  </a:lnTo>
                  <a:lnTo>
                    <a:pt x="364857" y="105023"/>
                  </a:lnTo>
                  <a:lnTo>
                    <a:pt x="368136" y="140577"/>
                  </a:lnTo>
                  <a:close/>
                  <a:moveTo>
                    <a:pt x="421693" y="334212"/>
                  </a:moveTo>
                  <a:cubicBezTo>
                    <a:pt x="440639" y="334212"/>
                    <a:pt x="454665" y="326919"/>
                    <a:pt x="463774" y="312333"/>
                  </a:cubicBezTo>
                  <a:cubicBezTo>
                    <a:pt x="473247" y="297746"/>
                    <a:pt x="477983" y="274408"/>
                    <a:pt x="477983" y="242318"/>
                  </a:cubicBezTo>
                  <a:cubicBezTo>
                    <a:pt x="477983" y="210227"/>
                    <a:pt x="473611" y="187071"/>
                    <a:pt x="464867" y="172850"/>
                  </a:cubicBezTo>
                  <a:cubicBezTo>
                    <a:pt x="456123" y="158263"/>
                    <a:pt x="442825" y="150970"/>
                    <a:pt x="424972" y="150970"/>
                  </a:cubicBezTo>
                  <a:cubicBezTo>
                    <a:pt x="406755" y="150970"/>
                    <a:pt x="393093" y="157898"/>
                    <a:pt x="383985" y="171756"/>
                  </a:cubicBezTo>
                  <a:cubicBezTo>
                    <a:pt x="374876" y="185613"/>
                    <a:pt x="370140" y="207857"/>
                    <a:pt x="369775" y="238489"/>
                  </a:cubicBezTo>
                  <a:lnTo>
                    <a:pt x="369775" y="242865"/>
                  </a:lnTo>
                  <a:cubicBezTo>
                    <a:pt x="369775" y="274955"/>
                    <a:pt x="373965" y="298293"/>
                    <a:pt x="382345" y="312880"/>
                  </a:cubicBezTo>
                  <a:cubicBezTo>
                    <a:pt x="391089" y="327101"/>
                    <a:pt x="404205" y="334212"/>
                    <a:pt x="421693" y="334212"/>
                  </a:cubicBezTo>
                  <a:close/>
                  <a:moveTo>
                    <a:pt x="699059" y="99553"/>
                  </a:moveTo>
                  <a:cubicBezTo>
                    <a:pt x="716911" y="99553"/>
                    <a:pt x="733306" y="102652"/>
                    <a:pt x="748244" y="108851"/>
                  </a:cubicBezTo>
                  <a:cubicBezTo>
                    <a:pt x="763182" y="115051"/>
                    <a:pt x="775934" y="124350"/>
                    <a:pt x="786499" y="136748"/>
                  </a:cubicBezTo>
                  <a:cubicBezTo>
                    <a:pt x="797065" y="148782"/>
                    <a:pt x="805262" y="163733"/>
                    <a:pt x="811092" y="181601"/>
                  </a:cubicBezTo>
                  <a:cubicBezTo>
                    <a:pt x="817286" y="199105"/>
                    <a:pt x="820383" y="219344"/>
                    <a:pt x="820383" y="242318"/>
                  </a:cubicBezTo>
                  <a:cubicBezTo>
                    <a:pt x="820383" y="265291"/>
                    <a:pt x="817286" y="285712"/>
                    <a:pt x="811092" y="303581"/>
                  </a:cubicBezTo>
                  <a:cubicBezTo>
                    <a:pt x="805262" y="321449"/>
                    <a:pt x="797065" y="336583"/>
                    <a:pt x="786499" y="348981"/>
                  </a:cubicBezTo>
                  <a:cubicBezTo>
                    <a:pt x="775934" y="361015"/>
                    <a:pt x="763182" y="370131"/>
                    <a:pt x="748244" y="376331"/>
                  </a:cubicBezTo>
                  <a:cubicBezTo>
                    <a:pt x="733306" y="382530"/>
                    <a:pt x="716911" y="385630"/>
                    <a:pt x="699059" y="385630"/>
                  </a:cubicBezTo>
                  <a:cubicBezTo>
                    <a:pt x="681206" y="385630"/>
                    <a:pt x="664811" y="382530"/>
                    <a:pt x="649873" y="376331"/>
                  </a:cubicBezTo>
                  <a:cubicBezTo>
                    <a:pt x="634935" y="370131"/>
                    <a:pt x="622184" y="361015"/>
                    <a:pt x="611618" y="348981"/>
                  </a:cubicBezTo>
                  <a:cubicBezTo>
                    <a:pt x="601052" y="336583"/>
                    <a:pt x="592673" y="321631"/>
                    <a:pt x="586479" y="304128"/>
                  </a:cubicBezTo>
                  <a:cubicBezTo>
                    <a:pt x="580650" y="286259"/>
                    <a:pt x="577735" y="265838"/>
                    <a:pt x="577735" y="242865"/>
                  </a:cubicBezTo>
                  <a:cubicBezTo>
                    <a:pt x="577735" y="219891"/>
                    <a:pt x="580650" y="199470"/>
                    <a:pt x="586479" y="181601"/>
                  </a:cubicBezTo>
                  <a:cubicBezTo>
                    <a:pt x="592673" y="163733"/>
                    <a:pt x="601052" y="148782"/>
                    <a:pt x="611618" y="136748"/>
                  </a:cubicBezTo>
                  <a:cubicBezTo>
                    <a:pt x="622184" y="124350"/>
                    <a:pt x="634935" y="115051"/>
                    <a:pt x="649873" y="108851"/>
                  </a:cubicBezTo>
                  <a:cubicBezTo>
                    <a:pt x="664811" y="102652"/>
                    <a:pt x="681206" y="99553"/>
                    <a:pt x="699059" y="99553"/>
                  </a:cubicBezTo>
                  <a:close/>
                  <a:moveTo>
                    <a:pt x="699059" y="334212"/>
                  </a:moveTo>
                  <a:cubicBezTo>
                    <a:pt x="717275" y="334212"/>
                    <a:pt x="730756" y="326919"/>
                    <a:pt x="739500" y="312333"/>
                  </a:cubicBezTo>
                  <a:cubicBezTo>
                    <a:pt x="748608" y="297746"/>
                    <a:pt x="753163" y="274408"/>
                    <a:pt x="753163" y="242318"/>
                  </a:cubicBezTo>
                  <a:cubicBezTo>
                    <a:pt x="753163" y="210227"/>
                    <a:pt x="748608" y="187071"/>
                    <a:pt x="739500" y="172850"/>
                  </a:cubicBezTo>
                  <a:cubicBezTo>
                    <a:pt x="730756" y="158263"/>
                    <a:pt x="717275" y="150970"/>
                    <a:pt x="699059" y="150970"/>
                  </a:cubicBezTo>
                  <a:cubicBezTo>
                    <a:pt x="680842" y="150970"/>
                    <a:pt x="667179" y="158263"/>
                    <a:pt x="658071" y="172850"/>
                  </a:cubicBezTo>
                  <a:cubicBezTo>
                    <a:pt x="649327" y="187436"/>
                    <a:pt x="644955" y="210774"/>
                    <a:pt x="644955" y="242865"/>
                  </a:cubicBezTo>
                  <a:cubicBezTo>
                    <a:pt x="644955" y="274955"/>
                    <a:pt x="649327" y="298293"/>
                    <a:pt x="658071" y="312880"/>
                  </a:cubicBezTo>
                  <a:cubicBezTo>
                    <a:pt x="667179" y="327101"/>
                    <a:pt x="680842" y="334212"/>
                    <a:pt x="699059" y="3342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2222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8247" y="958646"/>
            <a:ext cx="2136200" cy="222168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2"/>
          <p:cNvSpPr txBox="1"/>
          <p:nvPr>
            <p:ph idx="4294967295" type="ctrTitle"/>
          </p:nvPr>
        </p:nvSpPr>
        <p:spPr>
          <a:xfrm>
            <a:off x="1140746" y="243500"/>
            <a:ext cx="6862500" cy="5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Что нам ставит палки в колёса</a:t>
            </a:r>
            <a:endParaRPr b="1">
              <a:solidFill>
                <a:schemeClr val="lt1"/>
              </a:solidFill>
              <a:highlight>
                <a:schemeClr val="accent1"/>
              </a:highlight>
            </a:endParaRPr>
          </a:p>
        </p:txBody>
      </p:sp>
      <p:sp>
        <p:nvSpPr>
          <p:cNvPr id="283" name="Google Shape;283;p32"/>
          <p:cNvSpPr txBox="1"/>
          <p:nvPr/>
        </p:nvSpPr>
        <p:spPr>
          <a:xfrm>
            <a:off x="326250" y="2346863"/>
            <a:ext cx="2518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Блокировка популярной </a:t>
            </a:r>
            <a:b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оптимальной для продвижения большинства бизнесов соцсети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0025" y="1538217"/>
            <a:ext cx="1948075" cy="187778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 txBox="1"/>
          <p:nvPr/>
        </p:nvSpPr>
        <p:spPr>
          <a:xfrm>
            <a:off x="2931375" y="868435"/>
            <a:ext cx="2223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Изменение закона о рекламе: обязательная маркировка рекламы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32"/>
          <p:cNvSpPr txBox="1"/>
          <p:nvPr/>
        </p:nvSpPr>
        <p:spPr>
          <a:xfrm>
            <a:off x="7692325" y="868435"/>
            <a:ext cx="119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Перегруз контентом: ожесточенная борьба за внимание аудитории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7" name="Google Shape;28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086" y="958655"/>
            <a:ext cx="1948070" cy="1406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Яндекс Про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8EBED"/>
      </a:lt2>
      <a:accent1>
        <a:srgbClr val="FFDE40"/>
      </a:accent1>
      <a:accent2>
        <a:srgbClr val="C0CDDC"/>
      </a:accent2>
      <a:accent3>
        <a:srgbClr val="F5F4F2"/>
      </a:accent3>
      <a:accent4>
        <a:srgbClr val="9C9C9C"/>
      </a:accent4>
      <a:accent5>
        <a:srgbClr val="FEE9DB"/>
      </a:accent5>
      <a:accent6>
        <a:srgbClr val="F3F0E7"/>
      </a:accent6>
      <a:hlink>
        <a:srgbClr val="C0CDD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